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40B2-F197-41A4-87A5-EB5571F4AE1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880C-FD84-4B98-84D2-59A602C4A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40B2-F197-41A4-87A5-EB5571F4AE1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880C-FD84-4B98-84D2-59A602C4A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2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1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frenchc50</dc:creator>
  <cp:lastModifiedBy>frenchc50</cp:lastModifiedBy>
  <cp:revision>1</cp:revision>
  <dcterms:created xsi:type="dcterms:W3CDTF">2018-10-09T09:04:10Z</dcterms:created>
  <dcterms:modified xsi:type="dcterms:W3CDTF">2018-10-09T09:04:10Z</dcterms:modified>
</cp:coreProperties>
</file>