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3" r:id="rId3"/>
    <p:sldId id="264" r:id="rId4"/>
    <p:sldId id="273" r:id="rId5"/>
    <p:sldId id="289" r:id="rId6"/>
    <p:sldId id="274" r:id="rId7"/>
    <p:sldId id="290" r:id="rId8"/>
    <p:sldId id="291" r:id="rId9"/>
    <p:sldId id="293" r:id="rId10"/>
    <p:sldId id="286" r:id="rId11"/>
    <p:sldId id="292" r:id="rId12"/>
    <p:sldId id="287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8A0DB"/>
    <a:srgbClr val="DE1E5A"/>
    <a:srgbClr val="BC0105"/>
    <a:srgbClr val="4DB1E3"/>
    <a:srgbClr val="80C1EB"/>
    <a:srgbClr val="ACDDFC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winkl.co.uk/resources/ks2-topics/ks2-topics-organised-events-and-awareness-days-weeks/ks2-topics-organised-events-and-awareness-days-weeks-earth-day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topics/ks2-topics-organised-events-and-awareness-days-weeks/ks2-topics-organised-events-and-awareness-days-weeks-earth-day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2-topics/ks2-topics-organised-events-and-awareness-days-weeks/ks2-topics-organised-events-and-awareness-days-weeks-earth-day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4833" y="2077601"/>
            <a:ext cx="7404787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Reduce consumption of unsustainable fossil fuels. </a:t>
            </a:r>
            <a:r>
              <a:rPr lang="en-GB" altLang="en-US" dirty="0">
                <a:solidFill>
                  <a:schemeClr val="tx1"/>
                </a:solidFill>
              </a:rPr>
              <a:t>Switch off lights when not needed. Unplug electronics not in use. Choose natural, sustainable materials such as bamboo or woods from FSC forests rather than plastics.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What Can You Do to Help?</a:t>
            </a:r>
            <a:endParaRPr lang="en-GB" sz="3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4833" y="5291157"/>
            <a:ext cx="7404787" cy="104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Reduce pollution. </a:t>
            </a:r>
            <a:r>
              <a:rPr lang="en-GB" altLang="en-US" dirty="0">
                <a:solidFill>
                  <a:schemeClr val="tx1"/>
                </a:solidFill>
              </a:rPr>
              <a:t>Walk or use a bike when possible. Put litter in waste bins or take it to recycling centres. Take a bag and some gloves and go on a litter-pick around your home or school.</a:t>
            </a:r>
          </a:p>
        </p:txBody>
      </p:sp>
      <p:sp>
        <p:nvSpPr>
          <p:cNvPr id="7" name="Rectangle 6"/>
          <p:cNvSpPr/>
          <p:nvPr/>
        </p:nvSpPr>
        <p:spPr>
          <a:xfrm>
            <a:off x="864837" y="1335936"/>
            <a:ext cx="7404787" cy="77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Although it might feel impossible to reverse climate change, each of us can make changes to help our world</a:t>
            </a:r>
            <a:r>
              <a:rPr lang="en-GB" altLang="en-US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57" y="3594043"/>
            <a:ext cx="1277748" cy="1591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86" y="3463161"/>
            <a:ext cx="1689464" cy="1758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61" y="3459590"/>
            <a:ext cx="1317859" cy="1744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88" y="3290975"/>
            <a:ext cx="909635" cy="18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44005"/>
            <a:ext cx="8220075" cy="994306"/>
          </a:xfrm>
        </p:spPr>
        <p:txBody>
          <a:bodyPr/>
          <a:lstStyle/>
          <a:p>
            <a:r>
              <a:rPr lang="en-GB" altLang="en-US" sz="3600" dirty="0"/>
              <a:t>What Can You Do to Help?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4832" y="1748324"/>
            <a:ext cx="6273905" cy="772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Reuse and recycle. </a:t>
            </a:r>
            <a:r>
              <a:rPr lang="en-GB" altLang="en-US" dirty="0">
                <a:solidFill>
                  <a:schemeClr val="tx1"/>
                </a:solidFill>
              </a:rPr>
              <a:t>Find a different use for old things. If you can’t, take them to your local recycling centre.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4831" y="2740457"/>
            <a:ext cx="5888895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Eat less meat and dairy. </a:t>
            </a:r>
            <a:r>
              <a:rPr lang="en-GB" altLang="en-US" dirty="0">
                <a:solidFill>
                  <a:schemeClr val="tx1"/>
                </a:solidFill>
              </a:rPr>
              <a:t>Meat production uses lots of resources and is linked to habitat destruction in special areas such as the Amazon rainforest. Farm animals produce methane, a harmful greenhouse gas.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4830" y="4286588"/>
            <a:ext cx="7404787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Take action. </a:t>
            </a:r>
            <a:r>
              <a:rPr lang="en-GB" altLang="en-US" dirty="0">
                <a:solidFill>
                  <a:schemeClr val="tx1"/>
                </a:solidFill>
              </a:rPr>
              <a:t>Write to your local MP (Member of Parliament) to tell them your concerns and ask what they are doing to help reverse climate change. Join a local climate change march or protest to send a message to the government.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26" y="1077494"/>
            <a:ext cx="1661990" cy="29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5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4841" y="1473201"/>
            <a:ext cx="6209727" cy="1049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We all have a responsibility to look after our planet for future generations to enjoy.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Climate Action</a:t>
            </a:r>
            <a:endParaRPr lang="en-GB" sz="36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4840" y="2864165"/>
            <a:ext cx="7521278" cy="6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accent5">
                    <a:lumMod val="75000"/>
                  </a:schemeClr>
                </a:solidFill>
              </a:rPr>
              <a:t>What action will you take today?</a:t>
            </a:r>
          </a:p>
        </p:txBody>
      </p:sp>
      <p:sp>
        <p:nvSpPr>
          <p:cNvPr id="5" name="Rectangle 4"/>
          <p:cNvSpPr/>
          <p:nvPr/>
        </p:nvSpPr>
        <p:spPr>
          <a:xfrm>
            <a:off x="864841" y="4237770"/>
            <a:ext cx="6305580" cy="772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‘We have a responsibility to look after our planet.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 It is our only home.’ – Dalai Lama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530" y="1478268"/>
            <a:ext cx="1821395" cy="4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457198" y="438151"/>
            <a:ext cx="8220075" cy="1695449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587760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Autofit/>
          </a:bodyPr>
          <a:lstStyle/>
          <a:p>
            <a:r>
              <a:rPr lang="en-GB" dirty="0"/>
              <a:t>To understand what Earth Day is.</a:t>
            </a:r>
          </a:p>
          <a:p>
            <a:r>
              <a:rPr lang="en-GB" dirty="0"/>
              <a:t>To understand how we can take action to support Earth Day’s aims.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Today We Will Ask…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4908" y="1815546"/>
            <a:ext cx="2979832" cy="772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>
              <a:defRPr/>
            </a:pPr>
            <a:r>
              <a:rPr lang="en-GB" dirty="0"/>
              <a:t>         Why is Earth Day important?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64908" y="3361585"/>
            <a:ext cx="3752333" cy="772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>
              <a:defRPr/>
            </a:pPr>
            <a:r>
              <a:rPr lang="en-GB" dirty="0"/>
              <a:t>         Why is climate action important?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5057784"/>
            <a:ext cx="2834274" cy="772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>
              <a:defRPr/>
            </a:pPr>
            <a:r>
              <a:rPr lang="en-GB" dirty="0"/>
              <a:t>What can you </a:t>
            </a:r>
          </a:p>
          <a:p>
            <a:pPr algn="r">
              <a:defRPr/>
            </a:pPr>
            <a:r>
              <a:rPr lang="en-GB" dirty="0"/>
              <a:t>do to help?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7" y="1473201"/>
            <a:ext cx="4661718" cy="46558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815546"/>
            <a:ext cx="4244341" cy="772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/>
              <a:t>What is Earth Day?</a:t>
            </a:r>
          </a:p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3358941"/>
            <a:ext cx="5356861" cy="772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>
              <a:defRPr/>
            </a:pPr>
            <a:r>
              <a:rPr lang="en-GB" dirty="0"/>
              <a:t>What is the theme for </a:t>
            </a:r>
            <a:br>
              <a:rPr lang="en-GB" dirty="0"/>
            </a:br>
            <a:r>
              <a:rPr lang="en-GB" dirty="0"/>
              <a:t>Earth Day 2020?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052784"/>
            <a:ext cx="4244341" cy="772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>
              <a:defRPr/>
            </a:pPr>
            <a:r>
              <a:rPr lang="en-GB" dirty="0"/>
              <a:t>What are people saying </a:t>
            </a:r>
          </a:p>
          <a:p>
            <a:pPr algn="r">
              <a:defRPr/>
            </a:pPr>
            <a:r>
              <a:rPr lang="en-GB" dirty="0"/>
              <a:t>about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4841" y="1286819"/>
            <a:ext cx="7404787" cy="3265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Earth Day is a global event which takes place every year on 22</a:t>
            </a:r>
            <a:r>
              <a:rPr lang="en-GB" altLang="en-US" sz="2000" baseline="30000" dirty="0">
                <a:solidFill>
                  <a:schemeClr val="tx1"/>
                </a:solidFill>
              </a:rPr>
              <a:t>nd</a:t>
            </a:r>
            <a:r>
              <a:rPr lang="en-GB" altLang="en-US" sz="2000" dirty="0">
                <a:solidFill>
                  <a:schemeClr val="tx1"/>
                </a:solidFill>
              </a:rPr>
              <a:t> April.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1970 was the first year Earth Day was held and, since then, more and more people have shown their support for the environment by becoming involved. 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This year will be the </a:t>
            </a:r>
            <a:r>
              <a:rPr lang="en-GB" altLang="en-US" sz="2000" b="1" dirty="0">
                <a:solidFill>
                  <a:schemeClr val="tx1"/>
                </a:solidFill>
              </a:rPr>
              <a:t>50</a:t>
            </a:r>
            <a:r>
              <a:rPr lang="en-GB" altLang="en-US" sz="2000" b="1" baseline="30000" dirty="0">
                <a:solidFill>
                  <a:schemeClr val="tx1"/>
                </a:solidFill>
              </a:rPr>
              <a:t>th</a:t>
            </a:r>
            <a:r>
              <a:rPr lang="en-GB" altLang="en-US" sz="2000" b="1" dirty="0">
                <a:solidFill>
                  <a:schemeClr val="tx1"/>
                </a:solidFill>
              </a:rPr>
              <a:t> anniversary </a:t>
            </a:r>
            <a:r>
              <a:rPr lang="en-GB" altLang="en-US" sz="2000" dirty="0">
                <a:solidFill>
                  <a:schemeClr val="tx1"/>
                </a:solidFill>
              </a:rPr>
              <a:t>of the first Earth Day, so it will be extra special.</a:t>
            </a:r>
          </a:p>
          <a:p>
            <a:pPr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What Is Earth Day?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6" y="4297680"/>
            <a:ext cx="3028949" cy="21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4841" y="1355823"/>
            <a:ext cx="7404787" cy="2680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We only have one planet Earth. </a:t>
            </a:r>
          </a:p>
          <a:p>
            <a:pPr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Some people say, “There is no Planet B.” 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2000" b="1" dirty="0">
                <a:solidFill>
                  <a:schemeClr val="accent5">
                    <a:lumMod val="75000"/>
                  </a:schemeClr>
                </a:solidFill>
              </a:rPr>
              <a:t>Can you explain what this means?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2000" dirty="0">
                <a:solidFill>
                  <a:schemeClr val="tx1"/>
                </a:solidFill>
              </a:rPr>
              <a:t>On this day, people across the world get together to raise awareness of climate change, plastic pollution, air pollution and other important climate issues that our Earth is facing.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latin typeface="+mn-lt"/>
              </a:rPr>
              <a:t>Why Is Earth Day Important?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282" y="4290060"/>
            <a:ext cx="3568258" cy="1950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11" y="4290060"/>
            <a:ext cx="2468382" cy="195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536" y="4645225"/>
            <a:ext cx="2181726" cy="14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64840" y="1211595"/>
            <a:ext cx="7404787" cy="3049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Climate Action</a:t>
            </a:r>
          </a:p>
          <a:p>
            <a:pPr>
              <a:spcBef>
                <a:spcPct val="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Earth Day turns 50 in 2020 and its organisers are hoping to build the largest environmental event in history.</a:t>
            </a:r>
          </a:p>
          <a:p>
            <a:pPr>
              <a:spcBef>
                <a:spcPct val="0"/>
              </a:spcBef>
              <a:defRPr/>
            </a:pPr>
            <a:endParaRPr lang="en-GB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The aim is for at least </a:t>
            </a:r>
            <a:r>
              <a:rPr lang="en-GB" alt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a billion people worldwide </a:t>
            </a:r>
            <a:r>
              <a:rPr lang="en-GB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to take part. </a:t>
            </a:r>
          </a:p>
          <a:p>
            <a:pPr>
              <a:spcBef>
                <a:spcPct val="0"/>
              </a:spcBef>
              <a:defRPr/>
            </a:pPr>
            <a:endParaRPr lang="en-GB" alt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Climate change is one of the biggest challenges that humanity faces. How we cope with climate change will affect the future of our planet.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3200" dirty="0"/>
              <a:t>What Is the Theme for Earth Day 2020?</a:t>
            </a:r>
            <a:endParaRPr lang="en-GB" sz="32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4840" y="4418241"/>
            <a:ext cx="7558191" cy="1695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2400" b="1" dirty="0">
                <a:solidFill>
                  <a:schemeClr val="bg1"/>
                </a:solidFill>
              </a:rPr>
              <a:t>Did You Know…?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</a:rPr>
              <a:t>The Earth’s average temperature has risen by 1ºC since the Industrial Revolution due to the impact of human activity. This might not sound much, but such a little change is having a devastating impact worldwide.</a:t>
            </a:r>
          </a:p>
        </p:txBody>
      </p:sp>
    </p:spTree>
    <p:extLst>
      <p:ext uri="{BB962C8B-B14F-4D97-AF65-F5344CB8AC3E}">
        <p14:creationId xmlns:p14="http://schemas.microsoft.com/office/powerpoint/2010/main" val="231657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Why Is Climate Action Important?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6477" y="1473201"/>
            <a:ext cx="7354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According to the United Nations (UN), ‘</a:t>
            </a:r>
            <a:r>
              <a:rPr lang="en-GB" b="1" dirty="0"/>
              <a:t>There is no country that is not</a:t>
            </a:r>
          </a:p>
          <a:p>
            <a:r>
              <a:rPr lang="en-GB" b="1" dirty="0"/>
              <a:t>experiencing the drastic effects of climate change’</a:t>
            </a:r>
            <a:r>
              <a:rPr lang="en-GB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364" y="2465847"/>
            <a:ext cx="6307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Greenhouse gas emissions </a:t>
            </a:r>
            <a:r>
              <a:rPr lang="en-GB" dirty="0"/>
              <a:t>from meat production, factories and vehicles around the world have </a:t>
            </a:r>
            <a:r>
              <a:rPr lang="en-GB" b="1" dirty="0"/>
              <a:t>increased by one half</a:t>
            </a:r>
            <a:r>
              <a:rPr lang="en-GB" dirty="0"/>
              <a:t> in the last 30 years.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1" y="3863029"/>
            <a:ext cx="2089942" cy="1690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33" y="1888019"/>
            <a:ext cx="3927222" cy="3369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8607" y="4708211"/>
            <a:ext cx="3537255" cy="1234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784" y="5113448"/>
            <a:ext cx="2819400" cy="114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3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Why Is Climate Action Important?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673" y="1322095"/>
            <a:ext cx="7403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the temperature of the planet rises, sea ice melts. Consequently,</a:t>
            </a:r>
            <a:r>
              <a:rPr lang="en-GB" b="1" dirty="0"/>
              <a:t> sea levels have risen by about 20cm </a:t>
            </a:r>
            <a:r>
              <a:rPr lang="en-GB" dirty="0"/>
              <a:t>in the last 140 years. It is predicted that, unless governments around the world take action, sea levels will continue to rise another 30 – 122cm by 2100.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673" y="4097466"/>
            <a:ext cx="3806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changing climate presents problems with flooding, droughts, wildfires, extreme weather, food production, habitat loss and animal extinction. What we do next is incredibly important.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25" y="2608454"/>
            <a:ext cx="2743095" cy="14029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6"/>
          <a:stretch/>
        </p:blipFill>
        <p:spPr>
          <a:xfrm>
            <a:off x="3646745" y="1646653"/>
            <a:ext cx="5315578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91" y="2895678"/>
            <a:ext cx="2059823" cy="1905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What Are People Saying About Climate Change?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2902" y="1909304"/>
            <a:ext cx="27016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“Right now, we are facing a man-made disaster of global scale. Our greatest threat in thousands of years. Climate change.”</a:t>
            </a:r>
          </a:p>
          <a:p>
            <a:r>
              <a:rPr lang="en-GB" dirty="0"/>
              <a:t>Sir David Attenborough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366" y="4866671"/>
            <a:ext cx="4395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“The climate crisis has already been solved. We already have the facts and solutions. All we have to do is to wake up and change.”</a:t>
            </a:r>
          </a:p>
          <a:p>
            <a:r>
              <a:rPr lang="en-GB" dirty="0"/>
              <a:t>Greta Thunberg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7265" y="1909304"/>
            <a:ext cx="298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“Climate change is no longer some far-off problem; it is happening here, it is happening now.”</a:t>
            </a:r>
          </a:p>
          <a:p>
            <a:r>
              <a:rPr lang="en-GB" dirty="0"/>
              <a:t>Barack Obama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79" y="2549401"/>
            <a:ext cx="2531574" cy="2251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25" y="4455694"/>
            <a:ext cx="1752153" cy="19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3268</TotalTime>
  <Words>817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Today We Will Ask…</vt:lpstr>
      <vt:lpstr>What Is Earth Day?</vt:lpstr>
      <vt:lpstr>Why Is Earth Day Important?</vt:lpstr>
      <vt:lpstr>What Is the Theme for Earth Day 2020?</vt:lpstr>
      <vt:lpstr>Why Is Climate Action Important?</vt:lpstr>
      <vt:lpstr>Why Is Climate Action Important?</vt:lpstr>
      <vt:lpstr>What Are People Saying About Climate Change?</vt:lpstr>
      <vt:lpstr>What Can You Do to Help?</vt:lpstr>
      <vt:lpstr>What Can You Do to Help?</vt:lpstr>
      <vt:lpstr>Climate Action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Kitty Doyle</dc:creator>
  <cp:lastModifiedBy>Claire Fox</cp:lastModifiedBy>
  <cp:revision>54</cp:revision>
  <dcterms:created xsi:type="dcterms:W3CDTF">2019-03-19T08:37:01Z</dcterms:created>
  <dcterms:modified xsi:type="dcterms:W3CDTF">2020-04-21T11:01:48Z</dcterms:modified>
</cp:coreProperties>
</file>