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524b2f7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524b2f7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66c3d34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66c3d34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66c3d344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66c3d344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6c3d344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66c3d344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6a9230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6a9230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6a92305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6a92305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a923054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6a923054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Animate a </a:t>
            </a:r>
            <a:r>
              <a:rPr lang="en-GB" dirty="0" smtClean="0"/>
              <a:t>sprite on the  Scratch website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By , R, M and </a:t>
            </a:r>
            <a:r>
              <a:rPr lang="en-GB" dirty="0" smtClean="0"/>
              <a:t>E in P6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4374675" y="21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step.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Choose a sprite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75" y="1068650"/>
            <a:ext cx="3675351" cy="306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90865" y="3750435"/>
            <a:ext cx="34023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add a backdrop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238" y="272900"/>
            <a:ext cx="4144773" cy="309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Next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 a </a:t>
            </a:r>
            <a:r>
              <a:rPr lang="en-GB" dirty="0">
                <a:solidFill>
                  <a:srgbClr val="7030A0"/>
                </a:solidFill>
              </a:rPr>
              <a:t>next costume </a:t>
            </a:r>
            <a:r>
              <a:rPr lang="en-GB" dirty="0"/>
              <a:t>block</a:t>
            </a:r>
            <a:endParaRPr dirty="0"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759225" y="19807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75" y="1980750"/>
            <a:ext cx="34157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3635600" y="5759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After That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 a </a:t>
            </a:r>
            <a:r>
              <a:rPr lang="en-GB" dirty="0">
                <a:solidFill>
                  <a:srgbClr val="FFC000"/>
                </a:solidFill>
              </a:rPr>
              <a:t>wait block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3635600" y="17210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  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      </a:t>
            </a:r>
            <a:endParaRPr dirty="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00" y="2130650"/>
            <a:ext cx="3715302" cy="224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689325" y="3731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After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 a </a:t>
            </a:r>
            <a:r>
              <a:rPr lang="en-GB" dirty="0">
                <a:solidFill>
                  <a:srgbClr val="FFC000"/>
                </a:solidFill>
              </a:rPr>
              <a:t>repeat block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2586750" y="749050"/>
            <a:ext cx="6511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                                                                                                           </a:t>
            </a: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01" y="242925"/>
            <a:ext cx="4659676" cy="315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Then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 another </a:t>
            </a:r>
            <a:r>
              <a:rPr lang="en-GB" dirty="0">
                <a:solidFill>
                  <a:srgbClr val="7030A0"/>
                </a:solidFill>
              </a:rPr>
              <a:t>next costume </a:t>
            </a:r>
            <a:r>
              <a:rPr lang="en-GB" dirty="0"/>
              <a:t>block</a:t>
            </a:r>
            <a:endParaRPr dirty="0"/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750" y="2576700"/>
            <a:ext cx="3984952" cy="23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Finally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Add a </a:t>
            </a:r>
            <a:r>
              <a:rPr lang="en-GB" dirty="0">
                <a:solidFill>
                  <a:srgbClr val="FFC000"/>
                </a:solidFill>
              </a:rPr>
              <a:t>when green flag clicked </a:t>
            </a:r>
            <a:r>
              <a:rPr lang="en-GB" dirty="0"/>
              <a:t>block</a:t>
            </a:r>
            <a:endParaRPr dirty="0"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851" y="1800200"/>
            <a:ext cx="4090373" cy="315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Nunito</vt:lpstr>
      <vt:lpstr>Arial</vt:lpstr>
      <vt:lpstr>Shift</vt:lpstr>
      <vt:lpstr>Animate a sprite on the  Scratch website</vt:lpstr>
      <vt:lpstr>First step. Choose a sprite </vt:lpstr>
      <vt:lpstr>Then add a backdrop</vt:lpstr>
      <vt:lpstr>Next  Add a next costume block</vt:lpstr>
      <vt:lpstr>After That  Add a wait block</vt:lpstr>
      <vt:lpstr>After  Add a repeat block</vt:lpstr>
      <vt:lpstr>Then  Add another next costume block</vt:lpstr>
      <vt:lpstr>Finally  Add a when green flag clicked block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 a sprite on the  Scratch website</dc:title>
  <cp:lastModifiedBy>mccleneghenm50</cp:lastModifiedBy>
  <cp:revision>1</cp:revision>
  <dcterms:modified xsi:type="dcterms:W3CDTF">2019-04-30T11:28:50Z</dcterms:modified>
</cp:coreProperties>
</file>