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66cf3a58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66cf3a58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66cf3a582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66cf3a582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4ddf4aefd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4ddf4aefd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66cf3a5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66cf3a5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66cf3a58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66cf3a58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66cf3a58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66cf3a58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66cf3a58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66cf3a58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66cf3a58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66cf3a58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66cf3a58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66cf3a58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66cf3a58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66cf3a58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to make a sprite spin !!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By Animation crew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000">
                <a:solidFill>
                  <a:schemeClr val="dk1"/>
                </a:solidFill>
              </a:rPr>
              <a:t>First choose a sprite</a:t>
            </a:r>
            <a:endParaRPr/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6075" y="1957101"/>
            <a:ext cx="4977925" cy="280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Go to Control and choose the wait 1 second block !</a:t>
            </a:r>
            <a:endParaRPr/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700" y="1680850"/>
            <a:ext cx="3980150" cy="206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7325" y="1680850"/>
            <a:ext cx="3980150" cy="206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390125" y="3988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000">
                <a:solidFill>
                  <a:schemeClr val="dk1"/>
                </a:solidFill>
              </a:rPr>
              <a:t>Use a turn block and a forever block</a:t>
            </a:r>
            <a:endParaRPr/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250" y="1759325"/>
            <a:ext cx="3406577" cy="261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300" y="1977825"/>
            <a:ext cx="3406577" cy="2173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0204" y="2325221"/>
            <a:ext cx="4113802" cy="231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110000" y="25717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769025" y="1229875"/>
            <a:ext cx="80634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Thanks</a:t>
            </a:r>
            <a:r>
              <a:rPr lang="en-GB"/>
              <a:t> For Watching ! And well See </a:t>
            </a:r>
            <a:r>
              <a:rPr lang="en-GB"/>
              <a:t>Y'all</a:t>
            </a:r>
            <a:r>
              <a:rPr lang="en-GB"/>
              <a:t> Bye 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By </a:t>
            </a:r>
            <a:r>
              <a:rPr b="1" lang="en-GB"/>
              <a:t>Animation</a:t>
            </a:r>
            <a:r>
              <a:rPr b="1" lang="en-GB"/>
              <a:t> Crue </a:t>
            </a:r>
            <a:endParaRPr b="1"/>
          </a:p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Editor :Ellie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Photographer</a:t>
            </a:r>
            <a:r>
              <a:rPr lang="en-GB"/>
              <a:t> :Kirsty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 </a:t>
            </a:r>
            <a:endParaRPr/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8675" y="1337156"/>
            <a:ext cx="3151091" cy="33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725" y="92741"/>
            <a:ext cx="8520600" cy="4798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