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Oswald" panose="020B0604020202020204" charset="0"/>
      <p:regular r:id="rId10"/>
      <p:bold r:id="rId11"/>
    </p:embeddedFont>
    <p:embeddedFont>
      <p:font typeface="Source Code Pro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524636e8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524636e8d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524636e8d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524636e8d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524636e8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524636e8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524636e8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524636e8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66ce2988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66ce2988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66ce2988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66ce2988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How to hide and show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By </a:t>
            </a:r>
            <a:r>
              <a:rPr lang="en-GB" dirty="0" smtClean="0"/>
              <a:t>N, S and H P6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318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FIRSTLY YOU GET THE </a:t>
            </a:r>
            <a:r>
              <a:rPr lang="en-GB" dirty="0" smtClean="0"/>
              <a:t>GREEN </a:t>
            </a:r>
            <a:r>
              <a:rPr lang="en-GB" dirty="0" smtClean="0"/>
              <a:t>FLAG BUTTON FROM THE CONTROL SECTION</a:t>
            </a:r>
            <a:endParaRPr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2"/>
          </p:nvPr>
        </p:nvSpPr>
        <p:spPr>
          <a:xfrm>
            <a:off x="4939500" y="1256087"/>
            <a:ext cx="3837000" cy="27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l="20000" t="28160"/>
          <a:stretch/>
        </p:blipFill>
        <p:spPr>
          <a:xfrm>
            <a:off x="4981875" y="304225"/>
            <a:ext cx="4045199" cy="4725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265500" y="642522"/>
            <a:ext cx="4045200" cy="34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NEXT ADD YOUR HIDE AND SHOW </a:t>
            </a:r>
            <a:r>
              <a:rPr lang="en-GB" dirty="0" smtClean="0"/>
              <a:t>BUTTONS FROM THE MOTION SECTION</a:t>
            </a:r>
            <a:endParaRPr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 b="29572"/>
          <a:stretch/>
        </p:blipFill>
        <p:spPr>
          <a:xfrm>
            <a:off x="4572000" y="0"/>
            <a:ext cx="4572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339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NOW IN THE MIDDLE OF THE LAST </a:t>
            </a:r>
            <a:r>
              <a:rPr lang="en-GB" dirty="0" smtClean="0"/>
              <a:t>TWO BLOCKS, </a:t>
            </a:r>
            <a:r>
              <a:rPr lang="en-GB" dirty="0"/>
              <a:t>ADD THE WAIT - SECONDS BLOCK</a:t>
            </a:r>
            <a:endParaRPr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343950" y="-3728575"/>
            <a:ext cx="4045200" cy="33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l="15822" t="11644" r="1252" b="11644"/>
          <a:stretch/>
        </p:blipFill>
        <p:spPr>
          <a:xfrm>
            <a:off x="4572000" y="0"/>
            <a:ext cx="4572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265500" y="281225"/>
            <a:ext cx="4045200" cy="45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NOW CHANGE THE NUMBER FOR HOW LONG YOU WANT </a:t>
            </a:r>
            <a:r>
              <a:rPr lang="en-GB" dirty="0" smtClean="0"/>
              <a:t>TO HIDE YOUR SPRITE 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446150" y="2892876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</a:t>
            </a:r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l="30291" t="7853" r="23880" b="22832"/>
          <a:stretch/>
        </p:blipFill>
        <p:spPr>
          <a:xfrm>
            <a:off x="4572000" y="47525"/>
            <a:ext cx="4572001" cy="509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227475" y="1981950"/>
            <a:ext cx="4045200" cy="189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NOW JOIN </a:t>
            </a:r>
            <a:r>
              <a:rPr lang="en-GB" dirty="0" smtClean="0"/>
              <a:t>A PURPLE SHOW BLOCK </a:t>
            </a:r>
            <a:r>
              <a:rPr lang="en-GB" dirty="0"/>
              <a:t>ONTO THE </a:t>
            </a:r>
            <a:r>
              <a:rPr lang="en-GB" dirty="0" smtClean="0"/>
              <a:t>ALGORITHM </a:t>
            </a:r>
            <a:r>
              <a:rPr lang="en-GB" dirty="0"/>
              <a:t>AND PRESS THE </a:t>
            </a:r>
            <a:r>
              <a:rPr lang="en-GB" dirty="0" smtClean="0"/>
              <a:t>GREEN FLAG </a:t>
            </a:r>
            <a:endParaRPr dirty="0"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l="38570" t="-2967" r="-2908" b="40491"/>
          <a:stretch/>
        </p:blipFill>
        <p:spPr>
          <a:xfrm>
            <a:off x="4611075" y="0"/>
            <a:ext cx="49248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THANKS FOR WATCHING 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800"/>
              <a:t>:D 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85</Words>
  <Application>Microsoft Office PowerPoint</Application>
  <PresentationFormat>On-screen Show (16:9)</PresentationFormat>
  <Paragraphs>12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Oswald</vt:lpstr>
      <vt:lpstr>Arial</vt:lpstr>
      <vt:lpstr>Source Code Pro</vt:lpstr>
      <vt:lpstr>Modern Writer</vt:lpstr>
      <vt:lpstr>How to hide and show</vt:lpstr>
      <vt:lpstr>FIRSTLY YOU GET THE GREEN FLAG BUTTON FROM THE CONTROL SECTION</vt:lpstr>
      <vt:lpstr>NEXT ADD YOUR HIDE AND SHOW BUTTONS FROM THE MOTION SECTION</vt:lpstr>
      <vt:lpstr>NOW IN THE MIDDLE OF THE LAST TWO BLOCKS, ADD THE WAIT - SECONDS BLOCK</vt:lpstr>
      <vt:lpstr>NOW CHANGE THE NUMBER FOR HOW LONG YOU WANT TO HIDE YOUR SPRITE </vt:lpstr>
      <vt:lpstr>NOW JOIN A PURPLE SHOW BLOCK ONTO THE ALGORITHM AND PRESS THE GREEN FLAG </vt:lpstr>
      <vt:lpstr>THANKS FOR WATCHING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hide and show</dc:title>
  <cp:lastModifiedBy>mccleneghenm50</cp:lastModifiedBy>
  <cp:revision>2</cp:revision>
  <dcterms:modified xsi:type="dcterms:W3CDTF">2019-04-30T11:12:29Z</dcterms:modified>
</cp:coreProperties>
</file>