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524b7a2c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524b7a2c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524b7a2c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524b7a2c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524b7a2c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524b7a2c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110bafbe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110bafbe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49700" y="654900"/>
            <a:ext cx="8399400" cy="397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Animate a Sprite.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M, M and C P6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Animate a Sprite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Today we are going to show you how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To use coding blocks on the Scratch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Website to animate a sprite.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 You can change costumes to animate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Your character.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6600" y="547225"/>
            <a:ext cx="3929472" cy="38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Animate a Sprite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08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Every sprite has multiple costumes.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This bird has two : ‘wings up’ and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‘Wings down’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65126"/>
            <a:ext cx="4373814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Animate a Sprite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 the ‘next costume’ block to switch costumes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To keep going,you can use a repeat loop .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23403" l="0" r="0" t="14780"/>
          <a:stretch/>
        </p:blipFill>
        <p:spPr>
          <a:xfrm>
            <a:off x="6001750" y="445025"/>
            <a:ext cx="1867254" cy="125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 b="0" l="16890" r="15628" t="10841"/>
          <a:stretch/>
        </p:blipFill>
        <p:spPr>
          <a:xfrm>
            <a:off x="6542600" y="2384100"/>
            <a:ext cx="2441971" cy="18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Animate a sprite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Add a wait block to slow it down.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If you want to use a specific costume use the ‘Switch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Costume’ block 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will you create?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0" l="12012" r="10335" t="13171"/>
          <a:stretch/>
        </p:blipFill>
        <p:spPr>
          <a:xfrm>
            <a:off x="5223025" y="1958200"/>
            <a:ext cx="3068452" cy="272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