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ource Code Pro"/>
      <p:regular r:id="rId13"/>
      <p:bold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CodePr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SourceCodePro-bold.fnt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4504b2ed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4504b2ed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4504b2ed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4504b2ed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4504b2ed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4504b2ed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52226af3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52226af3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7fec76f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7fec76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7fec76fa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7fec76f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Animate a Sprite!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Kadi, Alex and Beth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First,a</a:t>
            </a: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dd a ‘when green flag clicked’ block from the yellow events section.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63900" y="1248950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00" y="1248950"/>
            <a:ext cx="5443676" cy="30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5707575" y="2380525"/>
            <a:ext cx="7074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Source Code Pro"/>
                <a:ea typeface="Source Code Pro"/>
                <a:cs typeface="Source Code Pro"/>
                <a:sym typeface="Source Code Pro"/>
              </a:rPr>
              <a:t>←</a:t>
            </a: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96775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Secondly, go to the </a:t>
            </a: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purple</a:t>
            </a: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 looks section, and get a ‘next </a:t>
            </a: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costume’ block.</a:t>
            </a: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68826"/>
            <a:ext cx="5602401" cy="315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Next, take your mouse to the orange </a:t>
            </a: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control section and get a ‘repeat’ block.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70925"/>
            <a:ext cx="5421773" cy="30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9275" y="1270925"/>
            <a:ext cx="5001626" cy="30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After,</a:t>
            </a: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Stay in the orange control section and pick up a ‘wait’ block.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00" y="1268050"/>
            <a:ext cx="5940803" cy="30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077" y="1268051"/>
            <a:ext cx="3620224" cy="203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Change the ‘wait’ block to 0.2!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275" y="1468825"/>
            <a:ext cx="6348124" cy="367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And you’re done! Click the green flag to start the animation!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scratch green flag" id="108" name="Google Shape;108;p19"/>
          <p:cNvPicPr preferRelativeResize="0"/>
          <p:nvPr/>
        </p:nvPicPr>
        <p:blipFill rotWithShape="1">
          <a:blip r:embed="rId3">
            <a:alphaModFix/>
          </a:blip>
          <a:srcRect b="28263" l="33962" r="41749" t="19347"/>
          <a:stretch/>
        </p:blipFill>
        <p:spPr>
          <a:xfrm>
            <a:off x="2753400" y="1468825"/>
            <a:ext cx="2992400" cy="27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