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64" r:id="rId7"/>
    <p:sldId id="259" r:id="rId8"/>
    <p:sldId id="258" r:id="rId9"/>
    <p:sldId id="260" r:id="rId10"/>
    <p:sldId id="261" r:id="rId11"/>
    <p:sldId id="262" r:id="rId12"/>
    <p:sldId id="263" r:id="rId13"/>
    <p:sldId id="265" r:id="rId14"/>
    <p:sldId id="257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Faloon" userId="5ac3377d-c428-4bde-b3d0-06ee277d432c" providerId="ADAL" clId="{51F4BBB2-C4D8-4166-B587-A5CA1D9D7724}"/>
    <pc:docChg chg="addSld modSld sldOrd">
      <pc:chgData name="Mrs Faloon" userId="5ac3377d-c428-4bde-b3d0-06ee277d432c" providerId="ADAL" clId="{51F4BBB2-C4D8-4166-B587-A5CA1D9D7724}" dt="2025-04-24T15:33:15.357" v="10"/>
      <pc:docMkLst>
        <pc:docMk/>
      </pc:docMkLst>
      <pc:sldChg chg="addSp delSp modSp new mod ord">
        <pc:chgData name="Mrs Faloon" userId="5ac3377d-c428-4bde-b3d0-06ee277d432c" providerId="ADAL" clId="{51F4BBB2-C4D8-4166-B587-A5CA1D9D7724}" dt="2025-04-24T15:33:15.357" v="10"/>
        <pc:sldMkLst>
          <pc:docMk/>
          <pc:sldMk cId="653499589" sldId="266"/>
        </pc:sldMkLst>
        <pc:spChg chg="del">
          <ac:chgData name="Mrs Faloon" userId="5ac3377d-c428-4bde-b3d0-06ee277d432c" providerId="ADAL" clId="{51F4BBB2-C4D8-4166-B587-A5CA1D9D7724}" dt="2025-04-24T12:19:59.376" v="1" actId="22"/>
          <ac:spMkLst>
            <pc:docMk/>
            <pc:sldMk cId="653499589" sldId="266"/>
            <ac:spMk id="3" creationId="{5C1DCA2F-FEA5-0794-828C-C0C451EBDC14}"/>
          </ac:spMkLst>
        </pc:spChg>
        <pc:picChg chg="add mod ord">
          <ac:chgData name="Mrs Faloon" userId="5ac3377d-c428-4bde-b3d0-06ee277d432c" providerId="ADAL" clId="{51F4BBB2-C4D8-4166-B587-A5CA1D9D7724}" dt="2025-04-24T12:20:29.275" v="3" actId="1076"/>
          <ac:picMkLst>
            <pc:docMk/>
            <pc:sldMk cId="653499589" sldId="266"/>
            <ac:picMk id="5" creationId="{27C4CC84-D890-4F99-47D1-5AB6C6DF6720}"/>
          </ac:picMkLst>
        </pc:picChg>
      </pc:sldChg>
      <pc:sldChg chg="addSp delSp modSp new mod">
        <pc:chgData name="Mrs Faloon" userId="5ac3377d-c428-4bde-b3d0-06ee277d432c" providerId="ADAL" clId="{51F4BBB2-C4D8-4166-B587-A5CA1D9D7724}" dt="2025-04-24T12:37:27.751" v="8" actId="1076"/>
        <pc:sldMkLst>
          <pc:docMk/>
          <pc:sldMk cId="3222384966" sldId="267"/>
        </pc:sldMkLst>
        <pc:spChg chg="del">
          <ac:chgData name="Mrs Faloon" userId="5ac3377d-c428-4bde-b3d0-06ee277d432c" providerId="ADAL" clId="{51F4BBB2-C4D8-4166-B587-A5CA1D9D7724}" dt="2025-04-24T12:37:13.229" v="5" actId="22"/>
          <ac:spMkLst>
            <pc:docMk/>
            <pc:sldMk cId="3222384966" sldId="267"/>
            <ac:spMk id="3" creationId="{998AF711-4819-BF3F-7CF2-60256AB978BA}"/>
          </ac:spMkLst>
        </pc:spChg>
        <pc:picChg chg="add mod ord">
          <ac:chgData name="Mrs Faloon" userId="5ac3377d-c428-4bde-b3d0-06ee277d432c" providerId="ADAL" clId="{51F4BBB2-C4D8-4166-B587-A5CA1D9D7724}" dt="2025-04-24T12:37:27.751" v="8" actId="1076"/>
          <ac:picMkLst>
            <pc:docMk/>
            <pc:sldMk cId="3222384966" sldId="267"/>
            <ac:picMk id="5" creationId="{326D283C-3E14-C212-B3A3-FC7C400734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7595-23F4-81FB-AD6D-BCB6BEEB0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02D25-9C52-FF68-1630-03B38233B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33D2F-8597-EB58-1DAA-6C3F29729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1124-8351-4BC6-8052-81E4C8162203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A73DE-958A-6241-1BDB-6C6086189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378C9-5FCB-1D8F-CAC3-26320A97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A49C-2DB1-4199-AFA4-51ACF9982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7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144AA-1C2A-5191-39F1-A3CEE14A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40EC4A-638C-4396-CABA-EFE16A873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87CAC-AD21-781D-0D34-2E7A828D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1124-8351-4BC6-8052-81E4C8162203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A17AE-166A-937F-78B3-8C90E80E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30E73-026E-781D-F4DE-53ACBBDB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A49C-2DB1-4199-AFA4-51ACF9982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85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A13F56-625F-5A14-9F2E-D70BE3871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FEF77-53D5-3133-5C2E-76D8A62BC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52734-7867-9077-9399-406EBB20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1124-8351-4BC6-8052-81E4C8162203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351D2-49C6-082C-D966-DB8CFC54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9B91-F9B2-4D8C-8B3A-5A4CA756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A49C-2DB1-4199-AFA4-51ACF9982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24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16D06-2258-1705-C9D1-91C49F1E4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BFC6B-C52E-F4E2-80D8-DB75C087D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17A37-B173-479F-0740-137CB575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1124-8351-4BC6-8052-81E4C8162203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2D2C0-D7D9-AC73-1469-59344CA0E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35313-FFFC-B0CE-26B2-CA742330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A49C-2DB1-4199-AFA4-51ACF9982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98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EC43-DB2C-6807-647B-CA3B5FAB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853EA-36C5-A859-C569-722B0E389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E0771-9C7E-CE71-3BBA-271BC06D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1124-8351-4BC6-8052-81E4C8162203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999FB-3383-9F3C-AAAB-6FB3B2AB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CABC3-1B6A-409F-0FB5-D63B3F27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A49C-2DB1-4199-AFA4-51ACF9982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07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8E23C-D5AA-F525-B7C7-5A1364695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AE0AF-3991-069D-43A2-A598A1717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1F94D-9847-9475-0EB6-F4CE3B6C1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6EE68-2D47-02DC-2903-CF08C6DA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1124-8351-4BC6-8052-81E4C8162203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6A605-C5CE-5C68-9CCE-EB94417F8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7432B-9604-29BB-B32A-429FDC34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A49C-2DB1-4199-AFA4-51ACF9982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0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B8E3-75AA-1940-20E2-3619F3287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69E41-0E69-AFC9-FB4C-2D89D6812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628D0-5DD6-38E6-3701-8F76158E8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51DC70-1F3E-11BA-16F0-B8CC5E36F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9B34C-71B7-C298-7686-6FCB9387C0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070C32-CE68-D53C-19E7-29C38C88A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1124-8351-4BC6-8052-81E4C8162203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E867C-077B-CEDA-CADD-437B35D32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1FB94B-D945-C8A9-35CE-A2F34A4A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A49C-2DB1-4199-AFA4-51ACF9982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64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6AD2B-B89E-9F57-EE12-2600BB2EA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94365-5531-0223-9F31-43FDD2F7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1124-8351-4BC6-8052-81E4C8162203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B3B30-3638-0F78-4C18-857D48D0F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C3DE8-C859-E652-E7C5-CCFF5CE7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A49C-2DB1-4199-AFA4-51ACF9982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10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150474-CF18-003D-EA34-0E5313551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1124-8351-4BC6-8052-81E4C8162203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734F7C-F318-89EE-BD0A-948BCC49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12A36-8EB5-BDA5-A894-5FA66E7E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A49C-2DB1-4199-AFA4-51ACF9982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4067A-36EA-3B14-5E51-C653314F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D5F88-CA09-FAF6-5F71-B5FF35161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A7FD2-4ED9-25A2-D52C-9AE0D2F82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1E3A7-5128-3186-135D-6FD1DE7E6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1124-8351-4BC6-8052-81E4C8162203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74034-EB1D-8E5F-7EF3-D35FC2B0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1F669-6C8E-19C4-028A-FCAF62A8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A49C-2DB1-4199-AFA4-51ACF9982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68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94F91-50FA-6596-8B53-205E46CE1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1C2D74-4A40-0F22-0B12-2B7274A63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AFA42-68FC-C326-2860-E611D9F8F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37E54-3936-3EBA-D7FF-2E2B62B4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1124-8351-4BC6-8052-81E4C8162203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5437C-F6EF-D2D8-A74D-0DA69574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0AC5D-5ED0-48F9-C26D-FEFE84A3B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A49C-2DB1-4199-AFA4-51ACF9982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08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1A387E-BB31-5A75-D591-8181C669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5D2A6-4D57-9D89-F329-FB0EC6CBB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CE716-1DF1-2169-92BE-D977AC923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0E1124-8351-4BC6-8052-81E4C8162203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5C813-FDA6-4D2E-85FB-A96C54913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66122-3576-4B95-F9A6-15E491332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B3A49C-2DB1-4199-AFA4-51ACF9982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38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ng shot of a building&#10;&#10;AI-generated content may be incorrect.">
            <a:extLst>
              <a:ext uri="{FF2B5EF4-FFF2-40B4-BE49-F238E27FC236}">
                <a16:creationId xmlns:a16="http://schemas.microsoft.com/office/drawing/2014/main" id="{F8575543-E820-7BC0-DAFA-C9CAA8014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t="9091" r="17254" b="-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AC1A7-07AE-83D2-63B6-EBD1CD2B1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GB" sz="6600" dirty="0">
                <a:solidFill>
                  <a:schemeClr val="bg1"/>
                </a:solidFill>
              </a:rPr>
              <a:t>St Cadoc’s Open Evening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AADA4-FA28-FC9D-2245-4E5C89AC1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An Introduction for incoming P1 Parents </a:t>
            </a:r>
          </a:p>
        </p:txBody>
      </p:sp>
    </p:spTree>
    <p:extLst>
      <p:ext uri="{BB962C8B-B14F-4D97-AF65-F5344CB8AC3E}">
        <p14:creationId xmlns:p14="http://schemas.microsoft.com/office/powerpoint/2010/main" val="195892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E45B-B765-C7C3-12CB-4220BB2F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Extra-curricular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7D360-A032-50CA-1868-F6CDC9EAA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Pupils voice groups</a:t>
            </a:r>
          </a:p>
          <a:p>
            <a:r>
              <a:rPr lang="en-GB" dirty="0"/>
              <a:t>Pupil council</a:t>
            </a:r>
          </a:p>
          <a:p>
            <a:r>
              <a:rPr lang="en-GB" dirty="0"/>
              <a:t>Breakfast club</a:t>
            </a:r>
          </a:p>
          <a:p>
            <a:r>
              <a:rPr lang="en-GB" dirty="0"/>
              <a:t>Side-kicks</a:t>
            </a:r>
          </a:p>
          <a:p>
            <a:r>
              <a:rPr lang="en-GB" dirty="0"/>
              <a:t>Active schools clubs</a:t>
            </a:r>
          </a:p>
          <a:p>
            <a:r>
              <a:rPr lang="en-GB" dirty="0"/>
              <a:t>Pupil led groups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888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93D1-0FE1-698E-000D-B7DAFD6F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session’s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3D99-C042-5230-E41B-4546EEFD6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Estimated role for next session 132</a:t>
            </a:r>
          </a:p>
          <a:p>
            <a:r>
              <a:rPr lang="en-GB" sz="3600" dirty="0"/>
              <a:t>Next year’s Primary 1 estimated to be 15 pupils</a:t>
            </a:r>
          </a:p>
          <a:p>
            <a:r>
              <a:rPr lang="en-GB" sz="3600" dirty="0"/>
              <a:t>6 Classes – no classes over 25</a:t>
            </a:r>
          </a:p>
          <a:p>
            <a:r>
              <a:rPr lang="en-GB" sz="3600" dirty="0"/>
              <a:t>Straight Primary 1</a:t>
            </a:r>
          </a:p>
          <a:p>
            <a:r>
              <a:rPr lang="en-GB" sz="3600" dirty="0"/>
              <a:t>Composite classes throughout the school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0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F1BC-9413-279A-C805-36760D39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6D283C-3E14-C212-B3A3-FC7C40073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539" y="147593"/>
            <a:ext cx="6557462" cy="6710407"/>
          </a:xfrm>
        </p:spPr>
      </p:pic>
    </p:spTree>
    <p:extLst>
      <p:ext uri="{BB962C8B-B14F-4D97-AF65-F5344CB8AC3E}">
        <p14:creationId xmlns:p14="http://schemas.microsoft.com/office/powerpoint/2010/main" val="322238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FBBA-CE3A-1A9E-487D-469A555E3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C4CC84-D890-4F99-47D1-5AB6C6DF6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934" y="2065033"/>
            <a:ext cx="11383482" cy="2727933"/>
          </a:xfrm>
        </p:spPr>
      </p:pic>
    </p:spTree>
    <p:extLst>
      <p:ext uri="{BB962C8B-B14F-4D97-AF65-F5344CB8AC3E}">
        <p14:creationId xmlns:p14="http://schemas.microsoft.com/office/powerpoint/2010/main" val="65349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FC959-7953-4A18-E661-E3FB648CA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Our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BDBA8-22AD-DD8F-AC00-A7D7C40DD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Guided by our faith and a commitment to excellence in learning, our school community will empower every pupil to reach their highest potential whilst nurturing compassionate, principled individuals who will make a positive impact on society.</a:t>
            </a:r>
          </a:p>
          <a:p>
            <a:pPr marL="0" indent="0" algn="ctr">
              <a:buNone/>
            </a:pPr>
            <a:endParaRPr lang="en-GB" sz="36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6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Faith    Aspiration    Resilience     Respect</a:t>
            </a:r>
            <a:endParaRPr lang="en-GB" sz="3600" kern="1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979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018689-3C17-DF55-92AD-07889CF40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3700" y="136700"/>
            <a:ext cx="6584599" cy="65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0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CFD8B-E74B-E10B-265E-EFEA1C0A8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Literacy and Numeracy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BB3A9-C95E-64DA-2BD1-E6EB7A065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Active Literacy – Phonics, spelling, reading</a:t>
            </a:r>
          </a:p>
          <a:p>
            <a:pPr marL="0" indent="0">
              <a:buNone/>
            </a:pPr>
            <a:r>
              <a:rPr lang="en-GB" sz="3600" dirty="0"/>
              <a:t>Decodable reading books initially</a:t>
            </a:r>
          </a:p>
          <a:p>
            <a:pPr marL="0" indent="0">
              <a:buNone/>
            </a:pPr>
            <a:r>
              <a:rPr lang="en-GB" sz="3600" dirty="0"/>
              <a:t>Foundations of Writing</a:t>
            </a:r>
          </a:p>
          <a:p>
            <a:pPr marL="0" indent="0">
              <a:buNone/>
            </a:pPr>
            <a:r>
              <a:rPr lang="en-GB" sz="3600" dirty="0"/>
              <a:t>Talk for Writing</a:t>
            </a:r>
          </a:p>
          <a:p>
            <a:pPr marL="0" indent="0">
              <a:buNone/>
            </a:pPr>
            <a:r>
              <a:rPr lang="en-GB" sz="3600" dirty="0"/>
              <a:t>Ark Maths</a:t>
            </a:r>
          </a:p>
        </p:txBody>
      </p:sp>
    </p:spTree>
    <p:extLst>
      <p:ext uri="{BB962C8B-B14F-4D97-AF65-F5344CB8AC3E}">
        <p14:creationId xmlns:p14="http://schemas.microsoft.com/office/powerpoint/2010/main" val="337448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B011A-D9AD-131D-67B3-0FAA4869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98AF22-B71A-A443-0D9B-51178289E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197" y="0"/>
            <a:ext cx="9743606" cy="6933188"/>
          </a:xfrm>
        </p:spPr>
      </p:pic>
    </p:spTree>
    <p:extLst>
      <p:ext uri="{BB962C8B-B14F-4D97-AF65-F5344CB8AC3E}">
        <p14:creationId xmlns:p14="http://schemas.microsoft.com/office/powerpoint/2010/main" val="419939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5B47-9D36-92AB-FA53-E3DD0BF84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Discreet 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1E2BD-51F1-D565-9C39-56D400B6C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Science</a:t>
            </a:r>
          </a:p>
          <a:p>
            <a:r>
              <a:rPr lang="en-GB" sz="3600" dirty="0"/>
              <a:t>Spanish</a:t>
            </a:r>
          </a:p>
          <a:p>
            <a:r>
              <a:rPr lang="en-GB" sz="3600" dirty="0"/>
              <a:t>Music</a:t>
            </a:r>
          </a:p>
          <a:p>
            <a:r>
              <a:rPr lang="en-GB" sz="3600" dirty="0"/>
              <a:t>Mandarin (from P2)</a:t>
            </a:r>
          </a:p>
        </p:txBody>
      </p:sp>
    </p:spTree>
    <p:extLst>
      <p:ext uri="{BB962C8B-B14F-4D97-AF65-F5344CB8AC3E}">
        <p14:creationId xmlns:p14="http://schemas.microsoft.com/office/powerpoint/2010/main" val="295329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05D7-2531-6248-E5CF-F998228D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Inclusive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ABF33-5B23-D4BC-B11C-642F6711B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sz="3600" dirty="0"/>
              <a:t>Nurture groups</a:t>
            </a:r>
          </a:p>
          <a:p>
            <a:r>
              <a:rPr lang="en-GB" sz="3600" dirty="0"/>
              <a:t>Support groups</a:t>
            </a:r>
          </a:p>
          <a:p>
            <a:r>
              <a:rPr lang="en-GB" sz="3600" dirty="0"/>
              <a:t>Forest School</a:t>
            </a:r>
          </a:p>
          <a:p>
            <a:r>
              <a:rPr lang="en-GB" sz="3600" dirty="0"/>
              <a:t>Nurturing spaces – The Burrow, The Nest, The Den</a:t>
            </a:r>
          </a:p>
          <a:p>
            <a:r>
              <a:rPr lang="en-GB" sz="3600" dirty="0"/>
              <a:t>Specialist Support Teacher – Brenda Clarke</a:t>
            </a:r>
          </a:p>
          <a:p>
            <a:r>
              <a:rPr lang="en-GB" sz="3600" dirty="0"/>
              <a:t>Educational Psychologist – Elaine Robertson</a:t>
            </a:r>
          </a:p>
          <a:p>
            <a:r>
              <a:rPr lang="en-GB" sz="3600" dirty="0"/>
              <a:t>Counselling Service – The Exchange</a:t>
            </a:r>
          </a:p>
          <a:p>
            <a:r>
              <a:rPr lang="en-GB" sz="3600" dirty="0"/>
              <a:t>Buddy system</a:t>
            </a:r>
          </a:p>
          <a:p>
            <a:r>
              <a:rPr lang="en-GB" sz="3600" dirty="0"/>
              <a:t>Attachment Ambassadors</a:t>
            </a:r>
          </a:p>
        </p:txBody>
      </p:sp>
    </p:spTree>
    <p:extLst>
      <p:ext uri="{BB962C8B-B14F-4D97-AF65-F5344CB8AC3E}">
        <p14:creationId xmlns:p14="http://schemas.microsoft.com/office/powerpoint/2010/main" val="696204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BEB3-2E76-1A7B-14A8-45C8144B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631E1-9764-EB96-8A80-2DFC21A0B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Structured play approach</a:t>
            </a:r>
          </a:p>
          <a:p>
            <a:r>
              <a:rPr lang="en-GB" sz="3600" dirty="0"/>
              <a:t>OPAL project</a:t>
            </a:r>
          </a:p>
          <a:p>
            <a:r>
              <a:rPr lang="en-GB" sz="3600" dirty="0"/>
              <a:t>Enquiry-based learning</a:t>
            </a:r>
          </a:p>
          <a:p>
            <a:r>
              <a:rPr lang="en-GB" sz="3600" dirty="0"/>
              <a:t>Children’s engagement and enjoyment governing how and what we teach</a:t>
            </a:r>
          </a:p>
        </p:txBody>
      </p:sp>
    </p:spTree>
    <p:extLst>
      <p:ext uri="{BB962C8B-B14F-4D97-AF65-F5344CB8AC3E}">
        <p14:creationId xmlns:p14="http://schemas.microsoft.com/office/powerpoint/2010/main" val="334008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652DC8D18FF746AF2D84D80F2F4634" ma:contentTypeVersion="12" ma:contentTypeDescription="Create a new document." ma:contentTypeScope="" ma:versionID="c0f8a2189ca610f18ec0d2e84aee36ba">
  <xsd:schema xmlns:xsd="http://www.w3.org/2001/XMLSchema" xmlns:xs="http://www.w3.org/2001/XMLSchema" xmlns:p="http://schemas.microsoft.com/office/2006/metadata/properties" xmlns:ns2="a3a5ea2a-92f7-4118-998c-24861b0ec8e8" xmlns:ns3="9c240b36-8f5f-451c-993e-9fc0f4722119" targetNamespace="http://schemas.microsoft.com/office/2006/metadata/properties" ma:root="true" ma:fieldsID="8bed7d64b5bb215c94f0a582f2ebf5c1" ns2:_="" ns3:_="">
    <xsd:import namespace="a3a5ea2a-92f7-4118-998c-24861b0ec8e8"/>
    <xsd:import namespace="9c240b36-8f5f-451c-993e-9fc0f47221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5ea2a-92f7-4118-998c-24861b0ec8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40b36-8f5f-451c-993e-9fc0f472211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d782af3-b242-4a90-b4b1-fded58317dee}" ma:internalName="TaxCatchAll" ma:showField="CatchAllData" ma:web="9c240b36-8f5f-451c-993e-9fc0f4722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a5ea2a-92f7-4118-998c-24861b0ec8e8">
      <Terms xmlns="http://schemas.microsoft.com/office/infopath/2007/PartnerControls"/>
    </lcf76f155ced4ddcb4097134ff3c332f>
    <TaxCatchAll xmlns="9c240b36-8f5f-451c-993e-9fc0f4722119" xsi:nil="true"/>
  </documentManagement>
</p:properties>
</file>

<file path=customXml/itemProps1.xml><?xml version="1.0" encoding="utf-8"?>
<ds:datastoreItem xmlns:ds="http://schemas.openxmlformats.org/officeDocument/2006/customXml" ds:itemID="{1E158F4C-5F83-4268-B506-EE5075740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238A17-B80F-4E5D-8CAE-824DC9DF05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a5ea2a-92f7-4118-998c-24861b0ec8e8"/>
    <ds:schemaRef ds:uri="9c240b36-8f5f-451c-993e-9fc0f47221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998AD0-C3C0-46AB-BCA8-0F27E38CB041}">
  <ds:schemaRefs>
    <ds:schemaRef ds:uri="http://schemas.microsoft.com/office/2006/metadata/properties"/>
    <ds:schemaRef ds:uri="http://schemas.microsoft.com/office/infopath/2007/PartnerControls"/>
    <ds:schemaRef ds:uri="a3a5ea2a-92f7-4118-998c-24861b0ec8e8"/>
    <ds:schemaRef ds:uri="9c240b36-8f5f-451c-993e-9fc0f47221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193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St Cadoc’s Open Evening</vt:lpstr>
      <vt:lpstr>PowerPoint Presentation</vt:lpstr>
      <vt:lpstr>Our Vision</vt:lpstr>
      <vt:lpstr>PowerPoint Presentation</vt:lpstr>
      <vt:lpstr>Literacy and Numeracy</vt:lpstr>
      <vt:lpstr>PowerPoint Presentation</vt:lpstr>
      <vt:lpstr>Discreet Subjects</vt:lpstr>
      <vt:lpstr>Inclusive Practices</vt:lpstr>
      <vt:lpstr>Play</vt:lpstr>
      <vt:lpstr>Extra-curricular</vt:lpstr>
      <vt:lpstr>Next session’s numbers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Mrs Faloon</dc:creator>
  <cp:lastModifiedBy>Mrs Faloon</cp:lastModifiedBy>
  <cp:revision>1</cp:revision>
  <dcterms:created xsi:type="dcterms:W3CDTF">2025-04-16T07:57:15Z</dcterms:created>
  <dcterms:modified xsi:type="dcterms:W3CDTF">2025-04-24T15:33:24Z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0x0101005F652DC8D18FF746AF2D84D80F2F4634</vt:lpwstr>
  </property>
  <property fmtid="{D5CDD505-2E9C-101B-9397-08002B2CF9AE}" pid="3" name="MediaServiceImageTags">
    <vt:lpwstr/>
  </property>
</Properties>
</file>