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6"/>
  </p:notesMasterIdLst>
  <p:sldIdLst>
    <p:sldId id="256" r:id="rId5"/>
    <p:sldId id="258" r:id="rId6"/>
    <p:sldId id="273" r:id="rId7"/>
    <p:sldId id="278" r:id="rId8"/>
    <p:sldId id="259" r:id="rId9"/>
    <p:sldId id="260" r:id="rId10"/>
    <p:sldId id="277" r:id="rId11"/>
    <p:sldId id="275" r:id="rId12"/>
    <p:sldId id="257" r:id="rId13"/>
    <p:sldId id="261" r:id="rId14"/>
    <p:sldId id="272" r:id="rId15"/>
    <p:sldId id="283" r:id="rId16"/>
    <p:sldId id="276" r:id="rId17"/>
    <p:sldId id="279" r:id="rId18"/>
    <p:sldId id="282" r:id="rId19"/>
    <p:sldId id="280" r:id="rId20"/>
    <p:sldId id="268" r:id="rId21"/>
    <p:sldId id="267" r:id="rId22"/>
    <p:sldId id="264" r:id="rId23"/>
    <p:sldId id="281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A4FED-A2CB-4382-90C2-9BB2D6AB762F}" v="68" dt="2024-05-29T07:23:25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Faloon" userId="5ac3377d-c428-4bde-b3d0-06ee277d432c" providerId="ADAL" clId="{42BA4FED-A2CB-4382-90C2-9BB2D6AB762F}"/>
    <pc:docChg chg="undo custSel addSld modSld">
      <pc:chgData name="Kathleen Faloon" userId="5ac3377d-c428-4bde-b3d0-06ee277d432c" providerId="ADAL" clId="{42BA4FED-A2CB-4382-90C2-9BB2D6AB762F}" dt="2024-05-29T07:55:20.353" v="155" actId="122"/>
      <pc:docMkLst>
        <pc:docMk/>
      </pc:docMkLst>
      <pc:sldChg chg="modSp mod">
        <pc:chgData name="Kathleen Faloon" userId="5ac3377d-c428-4bde-b3d0-06ee277d432c" providerId="ADAL" clId="{42BA4FED-A2CB-4382-90C2-9BB2D6AB762F}" dt="2024-05-29T07:25:34.393" v="105" actId="20577"/>
        <pc:sldMkLst>
          <pc:docMk/>
          <pc:sldMk cId="3927382235" sldId="259"/>
        </pc:sldMkLst>
        <pc:spChg chg="mod">
          <ac:chgData name="Kathleen Faloon" userId="5ac3377d-c428-4bde-b3d0-06ee277d432c" providerId="ADAL" clId="{42BA4FED-A2CB-4382-90C2-9BB2D6AB762F}" dt="2024-05-29T07:25:34.393" v="105" actId="20577"/>
          <ac:spMkLst>
            <pc:docMk/>
            <pc:sldMk cId="3927382235" sldId="259"/>
            <ac:spMk id="3" creationId="{00000000-0000-0000-0000-000000000000}"/>
          </ac:spMkLst>
        </pc:spChg>
      </pc:sldChg>
      <pc:sldChg chg="modSp modAnim">
        <pc:chgData name="Kathleen Faloon" userId="5ac3377d-c428-4bde-b3d0-06ee277d432c" providerId="ADAL" clId="{42BA4FED-A2CB-4382-90C2-9BB2D6AB762F}" dt="2024-05-29T07:23:25.104" v="67" actId="255"/>
        <pc:sldMkLst>
          <pc:docMk/>
          <pc:sldMk cId="3957215433" sldId="279"/>
        </pc:sldMkLst>
        <pc:spChg chg="mod">
          <ac:chgData name="Kathleen Faloon" userId="5ac3377d-c428-4bde-b3d0-06ee277d432c" providerId="ADAL" clId="{42BA4FED-A2CB-4382-90C2-9BB2D6AB762F}" dt="2024-05-29T07:23:25.104" v="67" actId="255"/>
          <ac:spMkLst>
            <pc:docMk/>
            <pc:sldMk cId="3957215433" sldId="279"/>
            <ac:spMk id="3" creationId="{3D503FCA-7A6D-0E27-BA55-0990F5345697}"/>
          </ac:spMkLst>
        </pc:spChg>
      </pc:sldChg>
      <pc:sldChg chg="addSp delSp modSp new mod setBg setClrOvrMap">
        <pc:chgData name="Kathleen Faloon" userId="5ac3377d-c428-4bde-b3d0-06ee277d432c" providerId="ADAL" clId="{42BA4FED-A2CB-4382-90C2-9BB2D6AB762F}" dt="2024-05-29T07:55:20.353" v="155" actId="122"/>
        <pc:sldMkLst>
          <pc:docMk/>
          <pc:sldMk cId="2514032986" sldId="283"/>
        </pc:sldMkLst>
        <pc:spChg chg="mod">
          <ac:chgData name="Kathleen Faloon" userId="5ac3377d-c428-4bde-b3d0-06ee277d432c" providerId="ADAL" clId="{42BA4FED-A2CB-4382-90C2-9BB2D6AB762F}" dt="2024-05-29T07:55:20.353" v="155" actId="122"/>
          <ac:spMkLst>
            <pc:docMk/>
            <pc:sldMk cId="2514032986" sldId="283"/>
            <ac:spMk id="2" creationId="{C3355D33-1530-385D-FE19-7741E8D1080A}"/>
          </ac:spMkLst>
        </pc:spChg>
        <pc:spChg chg="add del mod">
          <ac:chgData name="Kathleen Faloon" userId="5ac3377d-c428-4bde-b3d0-06ee277d432c" providerId="ADAL" clId="{42BA4FED-A2CB-4382-90C2-9BB2D6AB762F}" dt="2024-05-29T07:55:16.013" v="154" actId="26606"/>
          <ac:spMkLst>
            <pc:docMk/>
            <pc:sldMk cId="2514032986" sldId="283"/>
            <ac:spMk id="3" creationId="{D69ED052-9561-5F02-37E7-285A79CF2BA2}"/>
          </ac:spMkLst>
        </pc:spChg>
        <pc:spChg chg="add del">
          <ac:chgData name="Kathleen Faloon" userId="5ac3377d-c428-4bde-b3d0-06ee277d432c" providerId="ADAL" clId="{42BA4FED-A2CB-4382-90C2-9BB2D6AB762F}" dt="2024-05-29T07:55:14.132" v="151" actId="26606"/>
          <ac:spMkLst>
            <pc:docMk/>
            <pc:sldMk cId="2514032986" sldId="283"/>
            <ac:spMk id="13" creationId="{F9ED434F-8767-46CC-B26B-5AF62FF01E66}"/>
          </ac:spMkLst>
        </pc:spChg>
        <pc:spChg chg="add del">
          <ac:chgData name="Kathleen Faloon" userId="5ac3377d-c428-4bde-b3d0-06ee277d432c" providerId="ADAL" clId="{42BA4FED-A2CB-4382-90C2-9BB2D6AB762F}" dt="2024-05-29T07:55:15.963" v="153" actId="26606"/>
          <ac:spMkLst>
            <pc:docMk/>
            <pc:sldMk cId="2514032986" sldId="283"/>
            <ac:spMk id="18" creationId="{F9ED434F-8767-46CC-B26B-5AF62FF01E66}"/>
          </ac:spMkLst>
        </pc:spChg>
        <pc:spChg chg="add">
          <ac:chgData name="Kathleen Faloon" userId="5ac3377d-c428-4bde-b3d0-06ee277d432c" providerId="ADAL" clId="{42BA4FED-A2CB-4382-90C2-9BB2D6AB762F}" dt="2024-05-29T07:55:16.013" v="154" actId="26606"/>
          <ac:spMkLst>
            <pc:docMk/>
            <pc:sldMk cId="2514032986" sldId="283"/>
            <ac:spMk id="22" creationId="{F9ED434F-8767-46CC-B26B-5AF62FF01E66}"/>
          </ac:spMkLst>
        </pc:spChg>
        <pc:grpChg chg="add del">
          <ac:chgData name="Kathleen Faloon" userId="5ac3377d-c428-4bde-b3d0-06ee277d432c" providerId="ADAL" clId="{42BA4FED-A2CB-4382-90C2-9BB2D6AB762F}" dt="2024-05-29T07:55:14.132" v="151" actId="26606"/>
          <ac:grpSpMkLst>
            <pc:docMk/>
            <pc:sldMk cId="2514032986" sldId="283"/>
            <ac:grpSpMk id="9" creationId="{2F448CB3-7B4F-45D7-B7C0-DF553DF61453}"/>
          </ac:grpSpMkLst>
        </pc:grpChg>
        <pc:grpChg chg="add del">
          <ac:chgData name="Kathleen Faloon" userId="5ac3377d-c428-4bde-b3d0-06ee277d432c" providerId="ADAL" clId="{42BA4FED-A2CB-4382-90C2-9BB2D6AB762F}" dt="2024-05-29T07:55:15.963" v="153" actId="26606"/>
          <ac:grpSpMkLst>
            <pc:docMk/>
            <pc:sldMk cId="2514032986" sldId="283"/>
            <ac:grpSpMk id="15" creationId="{2F448CB3-7B4F-45D7-B7C0-DF553DF61453}"/>
          </ac:grpSpMkLst>
        </pc:grpChg>
        <pc:grpChg chg="add">
          <ac:chgData name="Kathleen Faloon" userId="5ac3377d-c428-4bde-b3d0-06ee277d432c" providerId="ADAL" clId="{42BA4FED-A2CB-4382-90C2-9BB2D6AB762F}" dt="2024-05-29T07:55:16.013" v="154" actId="26606"/>
          <ac:grpSpMkLst>
            <pc:docMk/>
            <pc:sldMk cId="2514032986" sldId="283"/>
            <ac:grpSpMk id="21" creationId="{2F448CB3-7B4F-45D7-B7C0-DF553DF61453}"/>
          </ac:grpSpMkLst>
        </pc:grpChg>
        <pc:graphicFrameChg chg="add del">
          <ac:chgData name="Kathleen Faloon" userId="5ac3377d-c428-4bde-b3d0-06ee277d432c" providerId="ADAL" clId="{42BA4FED-A2CB-4382-90C2-9BB2D6AB762F}" dt="2024-05-29T07:55:14.132" v="151" actId="26606"/>
          <ac:graphicFrameMkLst>
            <pc:docMk/>
            <pc:sldMk cId="2514032986" sldId="283"/>
            <ac:graphicFrameMk id="5" creationId="{ACE180FA-52EB-5C08-1524-C972484F2F78}"/>
          </ac:graphicFrameMkLst>
        </pc:graphicFrameChg>
        <pc:graphicFrameChg chg="add del">
          <ac:chgData name="Kathleen Faloon" userId="5ac3377d-c428-4bde-b3d0-06ee277d432c" providerId="ADAL" clId="{42BA4FED-A2CB-4382-90C2-9BB2D6AB762F}" dt="2024-05-29T07:55:15.963" v="153" actId="26606"/>
          <ac:graphicFrameMkLst>
            <pc:docMk/>
            <pc:sldMk cId="2514032986" sldId="283"/>
            <ac:graphicFrameMk id="19" creationId="{D42A7A73-0BCF-28CA-B71C-BFE3BCC9AEBB}"/>
          </ac:graphicFrameMkLst>
        </pc:graphicFrameChg>
        <pc:graphicFrameChg chg="add">
          <ac:chgData name="Kathleen Faloon" userId="5ac3377d-c428-4bde-b3d0-06ee277d432c" providerId="ADAL" clId="{42BA4FED-A2CB-4382-90C2-9BB2D6AB762F}" dt="2024-05-29T07:55:16.013" v="154" actId="26606"/>
          <ac:graphicFrameMkLst>
            <pc:docMk/>
            <pc:sldMk cId="2514032986" sldId="283"/>
            <ac:graphicFrameMk id="23" creationId="{ACE180FA-52EB-5C08-1524-C972484F2F7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4F178-4F57-4AA1-A7E3-474E093BEE06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BA69A9-E3BB-4D05-B488-3787665F403A}">
      <dgm:prSet/>
      <dgm:spPr/>
      <dgm:t>
        <a:bodyPr/>
        <a:lstStyle/>
        <a:p>
          <a:r>
            <a:rPr lang="en-GB"/>
            <a:t>Rose</a:t>
          </a:r>
          <a:endParaRPr lang="en-US"/>
        </a:p>
      </dgm:t>
    </dgm:pt>
    <dgm:pt modelId="{9701F227-79A8-4BF3-BD36-DD5EC089B18E}" type="parTrans" cxnId="{9C4CD9DD-110F-48BA-A7A4-3CC0EAA56E51}">
      <dgm:prSet/>
      <dgm:spPr/>
      <dgm:t>
        <a:bodyPr/>
        <a:lstStyle/>
        <a:p>
          <a:endParaRPr lang="en-US"/>
        </a:p>
      </dgm:t>
    </dgm:pt>
    <dgm:pt modelId="{71FCE956-782F-40D3-804D-ADF97C2D825C}" type="sibTrans" cxnId="{9C4CD9DD-110F-48BA-A7A4-3CC0EAA56E51}">
      <dgm:prSet/>
      <dgm:spPr/>
      <dgm:t>
        <a:bodyPr/>
        <a:lstStyle/>
        <a:p>
          <a:endParaRPr lang="en-US"/>
        </a:p>
      </dgm:t>
    </dgm:pt>
    <dgm:pt modelId="{25F79D0C-0F42-4FBA-81BE-1C203E03AE84}">
      <dgm:prSet/>
      <dgm:spPr/>
      <dgm:t>
        <a:bodyPr/>
        <a:lstStyle/>
        <a:p>
          <a:r>
            <a:rPr lang="en-GB"/>
            <a:t>Wood</a:t>
          </a:r>
          <a:endParaRPr lang="en-US"/>
        </a:p>
      </dgm:t>
    </dgm:pt>
    <dgm:pt modelId="{49519246-1E05-4973-9940-6A61E0C80C46}" type="parTrans" cxnId="{B03B619F-28BF-4EDD-9327-2B20D56FE90A}">
      <dgm:prSet/>
      <dgm:spPr/>
      <dgm:t>
        <a:bodyPr/>
        <a:lstStyle/>
        <a:p>
          <a:endParaRPr lang="en-US"/>
        </a:p>
      </dgm:t>
    </dgm:pt>
    <dgm:pt modelId="{365E5C5C-1634-41B3-9DA9-C1C2485DDAFF}" type="sibTrans" cxnId="{B03B619F-28BF-4EDD-9327-2B20D56FE90A}">
      <dgm:prSet/>
      <dgm:spPr/>
      <dgm:t>
        <a:bodyPr/>
        <a:lstStyle/>
        <a:p>
          <a:endParaRPr lang="en-US"/>
        </a:p>
      </dgm:t>
    </dgm:pt>
    <dgm:pt modelId="{31B54ADD-CFEF-4976-986F-6EAB848AC986}">
      <dgm:prSet/>
      <dgm:spPr/>
      <dgm:t>
        <a:bodyPr/>
        <a:lstStyle/>
        <a:p>
          <a:r>
            <a:rPr lang="en-GB"/>
            <a:t>Ivy</a:t>
          </a:r>
          <a:endParaRPr lang="en-US"/>
        </a:p>
      </dgm:t>
    </dgm:pt>
    <dgm:pt modelId="{336592E2-1671-42F9-A08A-C93A44B0EF6C}" type="parTrans" cxnId="{6A56A5A7-AF3E-4A4E-959E-5C5460121E58}">
      <dgm:prSet/>
      <dgm:spPr/>
      <dgm:t>
        <a:bodyPr/>
        <a:lstStyle/>
        <a:p>
          <a:endParaRPr lang="en-US"/>
        </a:p>
      </dgm:t>
    </dgm:pt>
    <dgm:pt modelId="{9CE138C8-D281-417E-9F6D-B838C8BCF7CD}" type="sibTrans" cxnId="{6A56A5A7-AF3E-4A4E-959E-5C5460121E58}">
      <dgm:prSet/>
      <dgm:spPr/>
      <dgm:t>
        <a:bodyPr/>
        <a:lstStyle/>
        <a:p>
          <a:endParaRPr lang="en-US"/>
        </a:p>
      </dgm:t>
    </dgm:pt>
    <dgm:pt modelId="{975B1418-45EF-401F-B778-6946D8549B97}">
      <dgm:prSet/>
      <dgm:spPr/>
      <dgm:t>
        <a:bodyPr/>
        <a:lstStyle/>
        <a:p>
          <a:r>
            <a:rPr lang="en-GB"/>
            <a:t>Lily</a:t>
          </a:r>
          <a:endParaRPr lang="en-US"/>
        </a:p>
      </dgm:t>
    </dgm:pt>
    <dgm:pt modelId="{FAEDC23E-764F-4C05-9EA9-E616DF09C61A}" type="parTrans" cxnId="{BB02CADE-BC15-40C5-9DE2-AA917D91BCE6}">
      <dgm:prSet/>
      <dgm:spPr/>
      <dgm:t>
        <a:bodyPr/>
        <a:lstStyle/>
        <a:p>
          <a:endParaRPr lang="en-US"/>
        </a:p>
      </dgm:t>
    </dgm:pt>
    <dgm:pt modelId="{A7814042-651A-4D4B-9E9C-5BDA8FAA222C}" type="sibTrans" cxnId="{BB02CADE-BC15-40C5-9DE2-AA917D91BCE6}">
      <dgm:prSet/>
      <dgm:spPr/>
      <dgm:t>
        <a:bodyPr/>
        <a:lstStyle/>
        <a:p>
          <a:endParaRPr lang="en-US"/>
        </a:p>
      </dgm:t>
    </dgm:pt>
    <dgm:pt modelId="{749CB7A7-2270-4FAB-AE25-22C2E10E3928}" type="pres">
      <dgm:prSet presAssocID="{F8C4F178-4F57-4AA1-A7E3-474E093BEE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56B9E7-6AFD-4569-B66A-A1483867C3DC}" type="pres">
      <dgm:prSet presAssocID="{32BA69A9-E3BB-4D05-B488-3787665F403A}" presName="hierRoot1" presStyleCnt="0"/>
      <dgm:spPr/>
    </dgm:pt>
    <dgm:pt modelId="{F507CD3F-E85A-451D-9D2D-7EE34D503FE6}" type="pres">
      <dgm:prSet presAssocID="{32BA69A9-E3BB-4D05-B488-3787665F403A}" presName="composite" presStyleCnt="0"/>
      <dgm:spPr/>
    </dgm:pt>
    <dgm:pt modelId="{A9504F57-505B-4851-B7EE-695F7449D5AB}" type="pres">
      <dgm:prSet presAssocID="{32BA69A9-E3BB-4D05-B488-3787665F403A}" presName="background" presStyleLbl="node0" presStyleIdx="0" presStyleCnt="4"/>
      <dgm:spPr/>
    </dgm:pt>
    <dgm:pt modelId="{61FAB827-038A-4BBD-A923-B4F733596C45}" type="pres">
      <dgm:prSet presAssocID="{32BA69A9-E3BB-4D05-B488-3787665F403A}" presName="text" presStyleLbl="fgAcc0" presStyleIdx="0" presStyleCnt="4">
        <dgm:presLayoutVars>
          <dgm:chPref val="3"/>
        </dgm:presLayoutVars>
      </dgm:prSet>
      <dgm:spPr/>
    </dgm:pt>
    <dgm:pt modelId="{167F2CD6-03DC-439F-A818-861C2DFE2716}" type="pres">
      <dgm:prSet presAssocID="{32BA69A9-E3BB-4D05-B488-3787665F403A}" presName="hierChild2" presStyleCnt="0"/>
      <dgm:spPr/>
    </dgm:pt>
    <dgm:pt modelId="{AD68B107-C0DD-405D-B344-8EC388770CB9}" type="pres">
      <dgm:prSet presAssocID="{25F79D0C-0F42-4FBA-81BE-1C203E03AE84}" presName="hierRoot1" presStyleCnt="0"/>
      <dgm:spPr/>
    </dgm:pt>
    <dgm:pt modelId="{BF78F9CC-7CE2-474E-AF84-61FB2A11352F}" type="pres">
      <dgm:prSet presAssocID="{25F79D0C-0F42-4FBA-81BE-1C203E03AE84}" presName="composite" presStyleCnt="0"/>
      <dgm:spPr/>
    </dgm:pt>
    <dgm:pt modelId="{D606D63F-7E38-4A09-B9B7-C093D5571A36}" type="pres">
      <dgm:prSet presAssocID="{25F79D0C-0F42-4FBA-81BE-1C203E03AE84}" presName="background" presStyleLbl="node0" presStyleIdx="1" presStyleCnt="4"/>
      <dgm:spPr/>
    </dgm:pt>
    <dgm:pt modelId="{FD75CAF4-D0A2-49D8-8800-EE6ADA7FFB00}" type="pres">
      <dgm:prSet presAssocID="{25F79D0C-0F42-4FBA-81BE-1C203E03AE84}" presName="text" presStyleLbl="fgAcc0" presStyleIdx="1" presStyleCnt="4">
        <dgm:presLayoutVars>
          <dgm:chPref val="3"/>
        </dgm:presLayoutVars>
      </dgm:prSet>
      <dgm:spPr/>
    </dgm:pt>
    <dgm:pt modelId="{2C1CAC60-9A4F-4EE0-90C9-BE197B7A8DB4}" type="pres">
      <dgm:prSet presAssocID="{25F79D0C-0F42-4FBA-81BE-1C203E03AE84}" presName="hierChild2" presStyleCnt="0"/>
      <dgm:spPr/>
    </dgm:pt>
    <dgm:pt modelId="{F76CBE2F-F81B-40E2-B33A-9E993ABEB076}" type="pres">
      <dgm:prSet presAssocID="{31B54ADD-CFEF-4976-986F-6EAB848AC986}" presName="hierRoot1" presStyleCnt="0"/>
      <dgm:spPr/>
    </dgm:pt>
    <dgm:pt modelId="{F37E7268-9E5D-4C4C-B4D2-E89990AEDA4B}" type="pres">
      <dgm:prSet presAssocID="{31B54ADD-CFEF-4976-986F-6EAB848AC986}" presName="composite" presStyleCnt="0"/>
      <dgm:spPr/>
    </dgm:pt>
    <dgm:pt modelId="{4C2E82E9-97F2-4A5B-A7F0-9914331538EC}" type="pres">
      <dgm:prSet presAssocID="{31B54ADD-CFEF-4976-986F-6EAB848AC986}" presName="background" presStyleLbl="node0" presStyleIdx="2" presStyleCnt="4"/>
      <dgm:spPr/>
    </dgm:pt>
    <dgm:pt modelId="{ADC8365D-AA48-4CAC-99E5-E1D471117642}" type="pres">
      <dgm:prSet presAssocID="{31B54ADD-CFEF-4976-986F-6EAB848AC986}" presName="text" presStyleLbl="fgAcc0" presStyleIdx="2" presStyleCnt="4">
        <dgm:presLayoutVars>
          <dgm:chPref val="3"/>
        </dgm:presLayoutVars>
      </dgm:prSet>
      <dgm:spPr/>
    </dgm:pt>
    <dgm:pt modelId="{B7DC8060-FBE4-4AB8-B802-2D539F124121}" type="pres">
      <dgm:prSet presAssocID="{31B54ADD-CFEF-4976-986F-6EAB848AC986}" presName="hierChild2" presStyleCnt="0"/>
      <dgm:spPr/>
    </dgm:pt>
    <dgm:pt modelId="{9B22166C-9930-4C46-ACC2-02B50EA587A3}" type="pres">
      <dgm:prSet presAssocID="{975B1418-45EF-401F-B778-6946D8549B97}" presName="hierRoot1" presStyleCnt="0"/>
      <dgm:spPr/>
    </dgm:pt>
    <dgm:pt modelId="{C88DDF77-9BA2-4369-A738-256AE4D24B25}" type="pres">
      <dgm:prSet presAssocID="{975B1418-45EF-401F-B778-6946D8549B97}" presName="composite" presStyleCnt="0"/>
      <dgm:spPr/>
    </dgm:pt>
    <dgm:pt modelId="{E697FCD7-0A74-49F3-B3D1-B2DF0E46D127}" type="pres">
      <dgm:prSet presAssocID="{975B1418-45EF-401F-B778-6946D8549B97}" presName="background" presStyleLbl="node0" presStyleIdx="3" presStyleCnt="4"/>
      <dgm:spPr/>
    </dgm:pt>
    <dgm:pt modelId="{097FBC40-1D97-4DD5-B8B6-DC70F345893F}" type="pres">
      <dgm:prSet presAssocID="{975B1418-45EF-401F-B778-6946D8549B97}" presName="text" presStyleLbl="fgAcc0" presStyleIdx="3" presStyleCnt="4">
        <dgm:presLayoutVars>
          <dgm:chPref val="3"/>
        </dgm:presLayoutVars>
      </dgm:prSet>
      <dgm:spPr/>
    </dgm:pt>
    <dgm:pt modelId="{93011F9A-F1E0-45F8-B228-746416FC7FD5}" type="pres">
      <dgm:prSet presAssocID="{975B1418-45EF-401F-B778-6946D8549B97}" presName="hierChild2" presStyleCnt="0"/>
      <dgm:spPr/>
    </dgm:pt>
  </dgm:ptLst>
  <dgm:cxnLst>
    <dgm:cxn modelId="{C3AF7C22-44D1-43F5-9B91-D0B6A426C376}" type="presOf" srcId="{25F79D0C-0F42-4FBA-81BE-1C203E03AE84}" destId="{FD75CAF4-D0A2-49D8-8800-EE6ADA7FFB00}" srcOrd="0" destOrd="0" presId="urn:microsoft.com/office/officeart/2005/8/layout/hierarchy1"/>
    <dgm:cxn modelId="{53195858-8BD8-4E4E-8A6F-BE70CDAE3BDD}" type="presOf" srcId="{31B54ADD-CFEF-4976-986F-6EAB848AC986}" destId="{ADC8365D-AA48-4CAC-99E5-E1D471117642}" srcOrd="0" destOrd="0" presId="urn:microsoft.com/office/officeart/2005/8/layout/hierarchy1"/>
    <dgm:cxn modelId="{B03B619F-28BF-4EDD-9327-2B20D56FE90A}" srcId="{F8C4F178-4F57-4AA1-A7E3-474E093BEE06}" destId="{25F79D0C-0F42-4FBA-81BE-1C203E03AE84}" srcOrd="1" destOrd="0" parTransId="{49519246-1E05-4973-9940-6A61E0C80C46}" sibTransId="{365E5C5C-1634-41B3-9DA9-C1C2485DDAFF}"/>
    <dgm:cxn modelId="{6A56A5A7-AF3E-4A4E-959E-5C5460121E58}" srcId="{F8C4F178-4F57-4AA1-A7E3-474E093BEE06}" destId="{31B54ADD-CFEF-4976-986F-6EAB848AC986}" srcOrd="2" destOrd="0" parTransId="{336592E2-1671-42F9-A08A-C93A44B0EF6C}" sibTransId="{9CE138C8-D281-417E-9F6D-B838C8BCF7CD}"/>
    <dgm:cxn modelId="{1260EBA9-E7D5-42A4-8CC9-BEF279F9FBF7}" type="presOf" srcId="{F8C4F178-4F57-4AA1-A7E3-474E093BEE06}" destId="{749CB7A7-2270-4FAB-AE25-22C2E10E3928}" srcOrd="0" destOrd="0" presId="urn:microsoft.com/office/officeart/2005/8/layout/hierarchy1"/>
    <dgm:cxn modelId="{DFF4F6C3-D219-4631-8F61-80FA7C0530AB}" type="presOf" srcId="{975B1418-45EF-401F-B778-6946D8549B97}" destId="{097FBC40-1D97-4DD5-B8B6-DC70F345893F}" srcOrd="0" destOrd="0" presId="urn:microsoft.com/office/officeart/2005/8/layout/hierarchy1"/>
    <dgm:cxn modelId="{707161C7-F995-4A9F-99C6-D9AA5471A85D}" type="presOf" srcId="{32BA69A9-E3BB-4D05-B488-3787665F403A}" destId="{61FAB827-038A-4BBD-A923-B4F733596C45}" srcOrd="0" destOrd="0" presId="urn:microsoft.com/office/officeart/2005/8/layout/hierarchy1"/>
    <dgm:cxn modelId="{9C4CD9DD-110F-48BA-A7A4-3CC0EAA56E51}" srcId="{F8C4F178-4F57-4AA1-A7E3-474E093BEE06}" destId="{32BA69A9-E3BB-4D05-B488-3787665F403A}" srcOrd="0" destOrd="0" parTransId="{9701F227-79A8-4BF3-BD36-DD5EC089B18E}" sibTransId="{71FCE956-782F-40D3-804D-ADF97C2D825C}"/>
    <dgm:cxn modelId="{BB02CADE-BC15-40C5-9DE2-AA917D91BCE6}" srcId="{F8C4F178-4F57-4AA1-A7E3-474E093BEE06}" destId="{975B1418-45EF-401F-B778-6946D8549B97}" srcOrd="3" destOrd="0" parTransId="{FAEDC23E-764F-4C05-9EA9-E616DF09C61A}" sibTransId="{A7814042-651A-4D4B-9E9C-5BDA8FAA222C}"/>
    <dgm:cxn modelId="{B3BB5397-956F-4AE8-9A0C-A6998AFF9082}" type="presParOf" srcId="{749CB7A7-2270-4FAB-AE25-22C2E10E3928}" destId="{4B56B9E7-6AFD-4569-B66A-A1483867C3DC}" srcOrd="0" destOrd="0" presId="urn:microsoft.com/office/officeart/2005/8/layout/hierarchy1"/>
    <dgm:cxn modelId="{654D1697-B431-4F5F-A5A1-C55BA943E1D0}" type="presParOf" srcId="{4B56B9E7-6AFD-4569-B66A-A1483867C3DC}" destId="{F507CD3F-E85A-451D-9D2D-7EE34D503FE6}" srcOrd="0" destOrd="0" presId="urn:microsoft.com/office/officeart/2005/8/layout/hierarchy1"/>
    <dgm:cxn modelId="{E178E615-59E4-406A-B698-DCC2C346FC8E}" type="presParOf" srcId="{F507CD3F-E85A-451D-9D2D-7EE34D503FE6}" destId="{A9504F57-505B-4851-B7EE-695F7449D5AB}" srcOrd="0" destOrd="0" presId="urn:microsoft.com/office/officeart/2005/8/layout/hierarchy1"/>
    <dgm:cxn modelId="{E86E275B-42A1-4C88-B339-B3DD686BAEA5}" type="presParOf" srcId="{F507CD3F-E85A-451D-9D2D-7EE34D503FE6}" destId="{61FAB827-038A-4BBD-A923-B4F733596C45}" srcOrd="1" destOrd="0" presId="urn:microsoft.com/office/officeart/2005/8/layout/hierarchy1"/>
    <dgm:cxn modelId="{C4910CA8-403A-4669-A2DE-65F5A0D18BE8}" type="presParOf" srcId="{4B56B9E7-6AFD-4569-B66A-A1483867C3DC}" destId="{167F2CD6-03DC-439F-A818-861C2DFE2716}" srcOrd="1" destOrd="0" presId="urn:microsoft.com/office/officeart/2005/8/layout/hierarchy1"/>
    <dgm:cxn modelId="{FA17878F-0298-419D-BF19-F70090F1E54B}" type="presParOf" srcId="{749CB7A7-2270-4FAB-AE25-22C2E10E3928}" destId="{AD68B107-C0DD-405D-B344-8EC388770CB9}" srcOrd="1" destOrd="0" presId="urn:microsoft.com/office/officeart/2005/8/layout/hierarchy1"/>
    <dgm:cxn modelId="{93EF3E2E-6C71-41D4-B820-D08924E255C1}" type="presParOf" srcId="{AD68B107-C0DD-405D-B344-8EC388770CB9}" destId="{BF78F9CC-7CE2-474E-AF84-61FB2A11352F}" srcOrd="0" destOrd="0" presId="urn:microsoft.com/office/officeart/2005/8/layout/hierarchy1"/>
    <dgm:cxn modelId="{706980B7-092B-4774-9C37-895D4544E6BF}" type="presParOf" srcId="{BF78F9CC-7CE2-474E-AF84-61FB2A11352F}" destId="{D606D63F-7E38-4A09-B9B7-C093D5571A36}" srcOrd="0" destOrd="0" presId="urn:microsoft.com/office/officeart/2005/8/layout/hierarchy1"/>
    <dgm:cxn modelId="{A533BCA3-E60A-45FD-AE76-33265ED2DC68}" type="presParOf" srcId="{BF78F9CC-7CE2-474E-AF84-61FB2A11352F}" destId="{FD75CAF4-D0A2-49D8-8800-EE6ADA7FFB00}" srcOrd="1" destOrd="0" presId="urn:microsoft.com/office/officeart/2005/8/layout/hierarchy1"/>
    <dgm:cxn modelId="{239A90F3-4E23-4961-8884-5DAB282B6E49}" type="presParOf" srcId="{AD68B107-C0DD-405D-B344-8EC388770CB9}" destId="{2C1CAC60-9A4F-4EE0-90C9-BE197B7A8DB4}" srcOrd="1" destOrd="0" presId="urn:microsoft.com/office/officeart/2005/8/layout/hierarchy1"/>
    <dgm:cxn modelId="{22B9C749-2237-4439-8D2D-E56F7F769A16}" type="presParOf" srcId="{749CB7A7-2270-4FAB-AE25-22C2E10E3928}" destId="{F76CBE2F-F81B-40E2-B33A-9E993ABEB076}" srcOrd="2" destOrd="0" presId="urn:microsoft.com/office/officeart/2005/8/layout/hierarchy1"/>
    <dgm:cxn modelId="{75426E78-C483-477E-BA14-FA887ED5B18D}" type="presParOf" srcId="{F76CBE2F-F81B-40E2-B33A-9E993ABEB076}" destId="{F37E7268-9E5D-4C4C-B4D2-E89990AEDA4B}" srcOrd="0" destOrd="0" presId="urn:microsoft.com/office/officeart/2005/8/layout/hierarchy1"/>
    <dgm:cxn modelId="{A2CE7C59-ACD3-472D-B179-73D8DA750136}" type="presParOf" srcId="{F37E7268-9E5D-4C4C-B4D2-E89990AEDA4B}" destId="{4C2E82E9-97F2-4A5B-A7F0-9914331538EC}" srcOrd="0" destOrd="0" presId="urn:microsoft.com/office/officeart/2005/8/layout/hierarchy1"/>
    <dgm:cxn modelId="{AC24BB46-DC14-4E76-9B51-D1DB973F6202}" type="presParOf" srcId="{F37E7268-9E5D-4C4C-B4D2-E89990AEDA4B}" destId="{ADC8365D-AA48-4CAC-99E5-E1D471117642}" srcOrd="1" destOrd="0" presId="urn:microsoft.com/office/officeart/2005/8/layout/hierarchy1"/>
    <dgm:cxn modelId="{497B970F-8B45-4DB7-9246-05A86B79C6CD}" type="presParOf" srcId="{F76CBE2F-F81B-40E2-B33A-9E993ABEB076}" destId="{B7DC8060-FBE4-4AB8-B802-2D539F124121}" srcOrd="1" destOrd="0" presId="urn:microsoft.com/office/officeart/2005/8/layout/hierarchy1"/>
    <dgm:cxn modelId="{2C03203A-5243-4999-B4EF-EC6BF8D9E0BA}" type="presParOf" srcId="{749CB7A7-2270-4FAB-AE25-22C2E10E3928}" destId="{9B22166C-9930-4C46-ACC2-02B50EA587A3}" srcOrd="3" destOrd="0" presId="urn:microsoft.com/office/officeart/2005/8/layout/hierarchy1"/>
    <dgm:cxn modelId="{7381F3E0-B600-4F23-9A29-41CAB0452E83}" type="presParOf" srcId="{9B22166C-9930-4C46-ACC2-02B50EA587A3}" destId="{C88DDF77-9BA2-4369-A738-256AE4D24B25}" srcOrd="0" destOrd="0" presId="urn:microsoft.com/office/officeart/2005/8/layout/hierarchy1"/>
    <dgm:cxn modelId="{2831385A-2DF9-4747-AC33-05C4EA6A4605}" type="presParOf" srcId="{C88DDF77-9BA2-4369-A738-256AE4D24B25}" destId="{E697FCD7-0A74-49F3-B3D1-B2DF0E46D127}" srcOrd="0" destOrd="0" presId="urn:microsoft.com/office/officeart/2005/8/layout/hierarchy1"/>
    <dgm:cxn modelId="{5E1CE1B7-39BC-4B01-93BD-3B8B67DDE9DF}" type="presParOf" srcId="{C88DDF77-9BA2-4369-A738-256AE4D24B25}" destId="{097FBC40-1D97-4DD5-B8B6-DC70F345893F}" srcOrd="1" destOrd="0" presId="urn:microsoft.com/office/officeart/2005/8/layout/hierarchy1"/>
    <dgm:cxn modelId="{5753FF6A-FFA6-4ACB-B834-100DCC69407F}" type="presParOf" srcId="{9B22166C-9930-4C46-ACC2-02B50EA587A3}" destId="{93011F9A-F1E0-45F8-B228-746416FC7F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04F57-505B-4851-B7EE-695F7449D5AB}">
      <dsp:nvSpPr>
        <dsp:cNvPr id="0" name=""/>
        <dsp:cNvSpPr/>
      </dsp:nvSpPr>
      <dsp:spPr>
        <a:xfrm>
          <a:off x="2819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FAB827-038A-4BBD-A923-B4F733596C45}">
      <dsp:nvSpPr>
        <dsp:cNvPr id="0" name=""/>
        <dsp:cNvSpPr/>
      </dsp:nvSpPr>
      <dsp:spPr>
        <a:xfrm>
          <a:off x="226534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Rose</a:t>
          </a:r>
          <a:endParaRPr lang="en-US" sz="4200" kern="1200"/>
        </a:p>
      </dsp:txBody>
      <dsp:txXfrm>
        <a:off x="263981" y="1215787"/>
        <a:ext cx="1938540" cy="1203636"/>
      </dsp:txXfrm>
    </dsp:sp>
    <dsp:sp modelId="{D606D63F-7E38-4A09-B9B7-C093D5571A36}">
      <dsp:nvSpPr>
        <dsp:cNvPr id="0" name=""/>
        <dsp:cNvSpPr/>
      </dsp:nvSpPr>
      <dsp:spPr>
        <a:xfrm>
          <a:off x="2463684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5CAF4-D0A2-49D8-8800-EE6ADA7FFB00}">
      <dsp:nvSpPr>
        <dsp:cNvPr id="0" name=""/>
        <dsp:cNvSpPr/>
      </dsp:nvSpPr>
      <dsp:spPr>
        <a:xfrm>
          <a:off x="2687399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Wood</a:t>
          </a:r>
          <a:endParaRPr lang="en-US" sz="4200" kern="1200"/>
        </a:p>
      </dsp:txBody>
      <dsp:txXfrm>
        <a:off x="2724846" y="1215787"/>
        <a:ext cx="1938540" cy="1203636"/>
      </dsp:txXfrm>
    </dsp:sp>
    <dsp:sp modelId="{4C2E82E9-97F2-4A5B-A7F0-9914331538EC}">
      <dsp:nvSpPr>
        <dsp:cNvPr id="0" name=""/>
        <dsp:cNvSpPr/>
      </dsp:nvSpPr>
      <dsp:spPr>
        <a:xfrm>
          <a:off x="4924548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C8365D-AA48-4CAC-99E5-E1D471117642}">
      <dsp:nvSpPr>
        <dsp:cNvPr id="0" name=""/>
        <dsp:cNvSpPr/>
      </dsp:nvSpPr>
      <dsp:spPr>
        <a:xfrm>
          <a:off x="5148263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Ivy</a:t>
          </a:r>
          <a:endParaRPr lang="en-US" sz="4200" kern="1200"/>
        </a:p>
      </dsp:txBody>
      <dsp:txXfrm>
        <a:off x="5185710" y="1215787"/>
        <a:ext cx="1938540" cy="1203636"/>
      </dsp:txXfrm>
    </dsp:sp>
    <dsp:sp modelId="{E697FCD7-0A74-49F3-B3D1-B2DF0E46D127}">
      <dsp:nvSpPr>
        <dsp:cNvPr id="0" name=""/>
        <dsp:cNvSpPr/>
      </dsp:nvSpPr>
      <dsp:spPr>
        <a:xfrm>
          <a:off x="7385413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FBC40-1D97-4DD5-B8B6-DC70F345893F}">
      <dsp:nvSpPr>
        <dsp:cNvPr id="0" name=""/>
        <dsp:cNvSpPr/>
      </dsp:nvSpPr>
      <dsp:spPr>
        <a:xfrm>
          <a:off x="7609128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Lily</a:t>
          </a:r>
          <a:endParaRPr lang="en-US" sz="4200" kern="1200"/>
        </a:p>
      </dsp:txBody>
      <dsp:txXfrm>
        <a:off x="7646575" y="1215787"/>
        <a:ext cx="1938540" cy="120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99796-CE6B-0548-A8B0-1A071B8A7D8D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56D14-2E8C-4342-9816-1BBC685D3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7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56D14-2E8C-4342-9816-1BBC685D38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2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349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853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83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90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4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310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173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3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9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94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uthlanarkshire.gov.uk/SLLC/info/5/outdoor_and_active/87/leisure_for_all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4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75B3B44C-87F7-5032-B9E8-6308D8E56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4397" b="1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Welcome to St Cadoc’s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 short introduction to starting school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92981-30C5-E204-2AC3-48CFEF0B1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337" y="62281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6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45" y="1160286"/>
            <a:ext cx="8761413" cy="706964"/>
          </a:xfrm>
        </p:spPr>
        <p:txBody>
          <a:bodyPr/>
          <a:lstStyle/>
          <a:p>
            <a:r>
              <a:rPr lang="en-GB" sz="4400"/>
              <a:t>First days </a:t>
            </a:r>
            <a:br>
              <a:rPr lang="en-GB" sz="4400"/>
            </a:br>
            <a:endParaRPr lang="en-GB" sz="4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841948" y="2670366"/>
            <a:ext cx="6060141" cy="469219"/>
          </a:xfrm>
        </p:spPr>
        <p:txBody>
          <a:bodyPr>
            <a:normAutofit fontScale="92500" lnSpcReduction="10000"/>
          </a:bodyPr>
          <a:lstStyle/>
          <a:p>
            <a:r>
              <a:rPr lang="en-GB" sz="2800"/>
              <a:t>We learn to line up properly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520353" y="3240252"/>
            <a:ext cx="3238035" cy="807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389633" y="4187077"/>
            <a:ext cx="2547882" cy="807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And play in our playground</a:t>
            </a:r>
          </a:p>
        </p:txBody>
      </p:sp>
      <p:pic>
        <p:nvPicPr>
          <p:cNvPr id="6" name="Picture 5" descr="A picture containing road, child&#10;&#10;Description automatically generated">
            <a:extLst>
              <a:ext uri="{FF2B5EF4-FFF2-40B4-BE49-F238E27FC236}">
                <a16:creationId xmlns:a16="http://schemas.microsoft.com/office/drawing/2014/main" id="{ED516BF3-26CD-900D-1878-2DAC2F37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33" y="2557920"/>
            <a:ext cx="3429000" cy="2571750"/>
          </a:xfrm>
          <a:prstGeom prst="rect">
            <a:avLst/>
          </a:prstGeom>
        </p:spPr>
      </p:pic>
      <p:pic>
        <p:nvPicPr>
          <p:cNvPr id="11" name="Picture 10" descr="A picture containing sky, outdoor, grass, outdoor object&#10;&#10;Description automatically generated">
            <a:extLst>
              <a:ext uri="{FF2B5EF4-FFF2-40B4-BE49-F238E27FC236}">
                <a16:creationId xmlns:a16="http://schemas.microsoft.com/office/drawing/2014/main" id="{1A5C908B-CF89-4359-C7AF-6D2C8DB9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68" y="3240252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1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45" y="1160286"/>
            <a:ext cx="8761413" cy="706964"/>
          </a:xfrm>
        </p:spPr>
        <p:txBody>
          <a:bodyPr/>
          <a:lstStyle/>
          <a:p>
            <a:r>
              <a:rPr lang="en-GB" sz="4400"/>
              <a:t>First days </a:t>
            </a:r>
            <a:br>
              <a:rPr lang="en-GB" sz="4400"/>
            </a:br>
            <a:endParaRPr lang="en-GB" sz="4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958365" y="3985436"/>
            <a:ext cx="6060141" cy="469219"/>
          </a:xfrm>
        </p:spPr>
        <p:txBody>
          <a:bodyPr>
            <a:normAutofit fontScale="92500" lnSpcReduction="10000"/>
          </a:bodyPr>
          <a:lstStyle/>
          <a:p>
            <a:r>
              <a:rPr lang="en-GB" sz="2800"/>
              <a:t>We meet our ‘Big Buddies’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520353" y="3240252"/>
            <a:ext cx="3238035" cy="807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389633" y="4187077"/>
            <a:ext cx="2547882" cy="807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/>
          </a:p>
        </p:txBody>
      </p:sp>
      <p:pic>
        <p:nvPicPr>
          <p:cNvPr id="11" name="Picture 10" descr="A group of children sitting at a table eating&#10;&#10;Description automatically generated with low confidence">
            <a:extLst>
              <a:ext uri="{FF2B5EF4-FFF2-40B4-BE49-F238E27FC236}">
                <a16:creationId xmlns:a16="http://schemas.microsoft.com/office/drawing/2014/main" id="{2D17F6AE-6E34-C9C6-8D27-7E94F299B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12" y="1867250"/>
            <a:ext cx="3617139" cy="48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355D33-1530-385D-FE19-7741E8D1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House System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ACE180FA-52EB-5C08-1524-C972484F2F7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5974927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403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37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723A9-4C67-727F-4DD4-3F9ECDB8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Primary 1 Curriculum</a:t>
            </a:r>
          </a:p>
        </p:txBody>
      </p:sp>
      <p:pic>
        <p:nvPicPr>
          <p:cNvPr id="1026" name="Picture 2" descr="Play-based Learning: The Concept of Kids Learning by Playing ...">
            <a:extLst>
              <a:ext uri="{FF2B5EF4-FFF2-40B4-BE49-F238E27FC236}">
                <a16:creationId xmlns:a16="http://schemas.microsoft.com/office/drawing/2014/main" id="{78399938-F1C3-F575-1859-C0DBE1FB21A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728829"/>
            <a:ext cx="6470907" cy="3397226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5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5EFFB7D-04CB-6E98-8DB9-D90F7ECC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Our curriculum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3FCA-7A6D-0E27-BA55-0990F53456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Autofit/>
          </a:bodyPr>
          <a:lstStyle/>
          <a:p>
            <a:r>
              <a:rPr lang="en-GB" sz="3000" dirty="0" err="1">
                <a:solidFill>
                  <a:schemeClr val="tx1"/>
                </a:solidFill>
              </a:rPr>
              <a:t>Heggarty</a:t>
            </a:r>
            <a:r>
              <a:rPr lang="en-GB" sz="3000" dirty="0">
                <a:solidFill>
                  <a:schemeClr val="tx1"/>
                </a:solidFill>
              </a:rPr>
              <a:t> phonological awareness programme</a:t>
            </a:r>
          </a:p>
          <a:p>
            <a:r>
              <a:rPr lang="en-GB" sz="3000" dirty="0">
                <a:solidFill>
                  <a:schemeClr val="tx1"/>
                </a:solidFill>
              </a:rPr>
              <a:t>Active literacy systematic synthetic phonics</a:t>
            </a:r>
          </a:p>
          <a:p>
            <a:r>
              <a:rPr lang="en-GB" sz="3000" dirty="0">
                <a:solidFill>
                  <a:schemeClr val="tx1"/>
                </a:solidFill>
              </a:rPr>
              <a:t>Decodable readers initially</a:t>
            </a:r>
          </a:p>
          <a:p>
            <a:r>
              <a:rPr lang="en-GB" sz="3000" dirty="0">
                <a:solidFill>
                  <a:schemeClr val="tx1"/>
                </a:solidFill>
              </a:rPr>
              <a:t>Book banding</a:t>
            </a:r>
          </a:p>
          <a:p>
            <a:r>
              <a:rPr lang="en-GB" sz="3000" dirty="0">
                <a:solidFill>
                  <a:schemeClr val="tx1"/>
                </a:solidFill>
              </a:rPr>
              <a:t>Talk for Writing</a:t>
            </a:r>
          </a:p>
          <a:p>
            <a:r>
              <a:rPr lang="en-GB" sz="3000" dirty="0">
                <a:solidFill>
                  <a:schemeClr val="tx1"/>
                </a:solidFill>
              </a:rPr>
              <a:t>Maths Recovery</a:t>
            </a:r>
          </a:p>
          <a:p>
            <a:r>
              <a:rPr lang="en-GB" sz="3000" dirty="0">
                <a:solidFill>
                  <a:schemeClr val="tx1"/>
                </a:solidFill>
              </a:rPr>
              <a:t>IDL Project based learning</a:t>
            </a:r>
          </a:p>
        </p:txBody>
      </p:sp>
    </p:spTree>
    <p:extLst>
      <p:ext uri="{BB962C8B-B14F-4D97-AF65-F5344CB8AC3E}">
        <p14:creationId xmlns:p14="http://schemas.microsoft.com/office/powerpoint/2010/main" val="395721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4B7BE3-A43C-12FE-DC16-75BF85E4AB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061899" y="564788"/>
            <a:ext cx="8068201" cy="572842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8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9504C-6E74-CB19-80F5-07360437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1241266"/>
            <a:ext cx="479814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F3B3C1-3A1B-21A1-FD40-D66FD06DE5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41722" y="569626"/>
            <a:ext cx="4327178" cy="567499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30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/>
              <a:t>Primary 1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2350" y="2573485"/>
            <a:ext cx="12091431" cy="3851673"/>
          </a:xfrm>
        </p:spPr>
        <p:txBody>
          <a:bodyPr>
            <a:normAutofit/>
          </a:bodyPr>
          <a:lstStyle/>
          <a:p>
            <a:r>
              <a:rPr lang="en-GB" sz="3200" dirty="0"/>
              <a:t>Mrs Coleman will be one of the Primary 1 teachers next year</a:t>
            </a:r>
          </a:p>
          <a:p>
            <a:r>
              <a:rPr lang="en-GB" sz="3200" dirty="0"/>
              <a:t>Second Primary 1 teacher will be allocated as soon as possible</a:t>
            </a:r>
          </a:p>
          <a:p>
            <a:r>
              <a:rPr lang="en-GB" sz="3200" dirty="0"/>
              <a:t>Miss Dowds is the Primary 1 support staff member</a:t>
            </a:r>
          </a:p>
        </p:txBody>
      </p:sp>
    </p:spTree>
    <p:extLst>
      <p:ext uri="{BB962C8B-B14F-4D97-AF65-F5344CB8AC3E}">
        <p14:creationId xmlns:p14="http://schemas.microsoft.com/office/powerpoint/2010/main" val="70445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first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1480" y="2573143"/>
            <a:ext cx="10394707" cy="3311189"/>
          </a:xfrm>
        </p:spPr>
        <p:txBody>
          <a:bodyPr>
            <a:normAutofit/>
          </a:bodyPr>
          <a:lstStyle/>
          <a:p>
            <a:r>
              <a:rPr lang="en-GB" sz="2400" dirty="0"/>
              <a:t>For the first week, start and end times will be slightly different to make the process easier</a:t>
            </a:r>
          </a:p>
          <a:p>
            <a:r>
              <a:rPr lang="en-GB" sz="2400" dirty="0"/>
              <a:t>Pick up and drop off from class door, this is only for the initial </a:t>
            </a:r>
          </a:p>
          <a:p>
            <a:pPr marL="0" indent="0">
              <a:buNone/>
            </a:pPr>
            <a:r>
              <a:rPr lang="en-GB" sz="2400" dirty="0"/>
              <a:t>    settling in period</a:t>
            </a:r>
          </a:p>
          <a:p>
            <a:r>
              <a:rPr lang="en-GB" sz="2400" dirty="0"/>
              <a:t>Please refer to the August Parental Guide</a:t>
            </a:r>
          </a:p>
        </p:txBody>
      </p:sp>
    </p:spTree>
    <p:extLst>
      <p:ext uri="{BB962C8B-B14F-4D97-AF65-F5344CB8AC3E}">
        <p14:creationId xmlns:p14="http://schemas.microsoft.com/office/powerpoint/2010/main" val="320130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Communication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2838" y="2603500"/>
            <a:ext cx="7463900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- </a:t>
            </a:r>
            <a:r>
              <a:rPr lang="en-GB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gw14stcadocspsoffice@glow.sch.uk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Twitter - @stcadocsPCambus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Website - https://blogs.glowscotland.org.uk/sl/stcadocsprimary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Phone -0141 6413088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31506-5407-9E91-07F9-2B95EDE30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420"/>
          <a:stretch/>
        </p:blipFill>
        <p:spPr>
          <a:xfrm>
            <a:off x="8020571" y="2775951"/>
            <a:ext cx="3080048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03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94" y="1250487"/>
            <a:ext cx="8761413" cy="706964"/>
          </a:xfrm>
        </p:spPr>
        <p:txBody>
          <a:bodyPr/>
          <a:lstStyle/>
          <a:p>
            <a:r>
              <a:rPr lang="en-GB" sz="4800"/>
              <a:t>Uniform</a:t>
            </a:r>
            <a:br>
              <a:rPr lang="en-GB" sz="4800"/>
            </a:br>
            <a:endParaRPr lang="en-GB" sz="4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7807" y="2447755"/>
            <a:ext cx="10377488" cy="4223633"/>
          </a:xfrm>
        </p:spPr>
        <p:txBody>
          <a:bodyPr>
            <a:normAutofit fontScale="40000" lnSpcReduction="20000"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Burgundy or grey jumpers/cardigans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White shirt and 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Grey trousers or skirt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Burgundy blazer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School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500" dirty="0"/>
              <a:t>Can be purchased from BE Uniforms in</a:t>
            </a:r>
          </a:p>
          <a:p>
            <a:pPr marL="0" indent="0">
              <a:buNone/>
            </a:pPr>
            <a:r>
              <a:rPr lang="en-GB" sz="6500" dirty="0"/>
              <a:t>   Argyle Street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6500" dirty="0"/>
              <a:t>Preloved uniforms available</a:t>
            </a:r>
          </a:p>
        </p:txBody>
      </p:sp>
      <p:pic>
        <p:nvPicPr>
          <p:cNvPr id="6" name="Content Placeholder 5" descr="A group of children posing for a photo next to a board game&#10;&#10;Description automatically generated with medium confidence">
            <a:extLst>
              <a:ext uri="{FF2B5EF4-FFF2-40B4-BE49-F238E27FC236}">
                <a16:creationId xmlns:a16="http://schemas.microsoft.com/office/drawing/2014/main" id="{A31EF170-18D9-AD4B-F388-348141B10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031"/>
          <a:stretch/>
        </p:blipFill>
        <p:spPr>
          <a:xfrm>
            <a:off x="8910736" y="1061893"/>
            <a:ext cx="2985796" cy="2281420"/>
          </a:xfrm>
        </p:spPr>
      </p:pic>
      <p:pic>
        <p:nvPicPr>
          <p:cNvPr id="8" name="Picture 7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3A5884BA-3F06-9506-08A2-B0877CD15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736" y="3514688"/>
            <a:ext cx="2985796" cy="20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2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89E23-2371-353C-0D14-CFEAAB2F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974" y="571500"/>
            <a:ext cx="479814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Parentsportal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CF610-19CA-A934-0CB9-A3D91ECF7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5ED3F-B2E0-A9D0-E5FC-05617B61F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43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537D5-A3F3-84D1-B086-FF609C17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992" y="866468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Parent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FF328-C4BF-6BB6-9EE2-4D82A184C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4" y="1359527"/>
            <a:ext cx="3531062" cy="413582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09546B-24FA-50F2-F2C3-83964E27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761163"/>
            <a:ext cx="8825659" cy="24765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797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94" y="1250487"/>
            <a:ext cx="8761413" cy="706964"/>
          </a:xfrm>
        </p:spPr>
        <p:txBody>
          <a:bodyPr/>
          <a:lstStyle/>
          <a:p>
            <a:r>
              <a:rPr lang="en-GB" sz="4800"/>
              <a:t>P.E. kit</a:t>
            </a:r>
            <a:br>
              <a:rPr lang="en-GB" sz="4800"/>
            </a:br>
            <a:endParaRPr lang="en-GB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56041" y="2477357"/>
            <a:ext cx="10377488" cy="3649123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Black or navy shorts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White polo 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Black soft indoor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P.E kit is brought on a Monday and returned home on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b="1" dirty="0"/>
              <a:t>Please label all items!</a:t>
            </a:r>
          </a:p>
        </p:txBody>
      </p:sp>
      <p:pic>
        <p:nvPicPr>
          <p:cNvPr id="5" name="Picture 4" descr="A picture containing floor, indoor, wall, room&#10;&#10;Description automatically generated">
            <a:extLst>
              <a:ext uri="{FF2B5EF4-FFF2-40B4-BE49-F238E27FC236}">
                <a16:creationId xmlns:a16="http://schemas.microsoft.com/office/drawing/2014/main" id="{A1AC023D-FB2B-10A4-AEFB-65D69F47C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6" t="41156" r="11300"/>
          <a:stretch/>
        </p:blipFill>
        <p:spPr>
          <a:xfrm>
            <a:off x="8413010" y="1603969"/>
            <a:ext cx="3037194" cy="29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6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0DF2AE-1153-9DB5-67ED-A3AC39A9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741" y="-433877"/>
            <a:ext cx="479814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Wet weather kit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08B9E0-F549-0D49-A592-0229672C3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3FD425-E132-0670-0C9F-F9E887D4D111}"/>
              </a:ext>
            </a:extLst>
          </p:cNvPr>
          <p:cNvSpPr txBox="1"/>
          <p:nvPr/>
        </p:nvSpPr>
        <p:spPr>
          <a:xfrm>
            <a:off x="6274741" y="3153753"/>
            <a:ext cx="3588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Puddle suit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Wellies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OPAL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67266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05" name="Oval 4104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06" name="Oval 4105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07" name="Oval 4106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08" name="Oval 4107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09" name="Oval 4108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10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18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120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Resources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098" name="Picture 2" descr="https://attachments.office.net/owa/gw09mckellareileen%40glow.sch.uk/service.svc/s/GetAttachmentThumbnail?id=AAMkADc3OWVlNDU1LTc2ZjctNDQ1YS1hMWNkLWVlODY2MjU4N2Q0ZgBGAAAAAABn3WmgEMfgRYChczzJ9%2FnCBwAwieSXMWGrT4P67gM%2FPuiaAAAAAAENAAAwieSXMWGrT4P67gM%2FPuiaAAZEXeeSAAABEgAQAMyweEWXvOpKtCJvrqPxUKo%3D&amp;thumbnailType=2&amp;owa=outlook.office.com&amp;scriptVer=2020060802.13&amp;X-OWA-CANARY=rE9eXbTzBEmiVqEw7tsYsBAQv9YqEdgYDMnzMSgLuaLWXZaVqW-IijNLjSITkYSFi_KffpRKeSk.&amp;token=eyJhbGciOiJSUzI1NiIsImtpZCI6IjU2MzU4ODUyMzRCOTI1MkRERTAwNTc2NkQ5RDlGMjc2NTY1RjYzRTIiLCJ4NXQiOiJWaldJVWpTNUpTM2VBRmRtMmRueWRsWmZZLUkiLCJ0eXAiOiJKV1QifQ.eyJvcmlnaW4iOiJodHRwczovL291dGxvb2sub2ZmaWNlLmNvbSIsInVjIjoiZGEwYjY1NzgwZjNkNDQ4ZmE3YTU5ZWY3ZGI0ZGIzMGUiLCJ2ZXIiOiJFeGNoYW5nZS5DYWxsYmFjay5WMSIsImFwcGN0eHNlbmRlciI6Ik93YURvd25sb2FkQGNjZDMyY2EzLTE2Y2UtNDI4Zi05NTQxLTM3MmQ2YjA1MTkyOSIsImlzc3JpbmciOiJXVyIsImFwcGN0eCI6IntcIm1zZXhjaHByb3RcIjpcIm93YVwiLFwicHJpbWFyeXNpZFwiOlwiUy0xLTUtMjEtMjgxNDA1MzYwNi0xODc1OTc4NDkzLTQ2MDE5MC0xMDM3MDU3NFwiLFwicHVpZFwiOlwiMTE1Mzk3NzAyNTE0NjUxMTU5MVwiLFwib2lkXCI6XCIzNmViYjIyYS02MzNiLTRhZjktYjA2OC1mZmZiMDkwMTViNjRcIixcInNjb3BlXCI6XCJPd2FEb3dubG9hZFwifSIsIm5iZiI6MTU5MjIyNTMwNSwiZXhwIjoxNTkyMjI1OTA1LCJpc3MiOiIwMDAwMDAwMi0wMDAwLTBmZjEtY2UwMC0wMDAwMDAwMDAwMDBAY2NkMzJjYTMtMTZjZS00MjhmLTk1NDEtMzcyZDZiMDUxOTI5IiwiYXVkIjoiMDAwMDAwMDItMDAwMC0wZmYxLWNlMDAtMDAwMDAwMDAwMDAwL2F0dGFjaG1lbnRzLm9mZmljZS5uZXRAY2NkMzJjYTMtMTZjZS00MjhmLTk1NDEtMzcyZDZiMDUxOTI5IiwiaGFwcCI6Im93YSJ9.ua74DKABRAA340Bvvf8Nj7t4HPxz-kTs51iTxqvopeeYiSkJ3cAJAr-4wGcMBE0EnYpNEkM5hrqfL_K1_gn5CTV0gAhCdYuk69PGnzsFi2O1XUKRj_BssDztRAa3Gzv3Xz2ezbBtOUpupq4o742YELyq7SglWxr-tGDiltwu7xLRdlEOycqOR3dbzItlR-DCOIOjysek0OjKUDKSGS4Xgyi-07RJs7tYNv1VBEOHInMH2k-cnYtDW0mJptsKnEcu4e4m1_FiO2SyZxGry3fDIgpQMb1_uCn7GMQLfdpXIPUcQUHBF9RbPUXq4JpNBAxkswjKFIRdvswR-WLx4trlsA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r="21392"/>
          <a:stretch/>
        </p:blipFill>
        <p:spPr bwMode="auto"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Rectangle 4121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24" name="Oval 4123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26" name="Oval 4125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20008" y="1761727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Water bottle – plain water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School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All clearly labelled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Homework bag and PE bag provided</a:t>
            </a:r>
          </a:p>
        </p:txBody>
      </p:sp>
    </p:spTree>
    <p:extLst>
      <p:ext uri="{BB962C8B-B14F-4D97-AF65-F5344CB8AC3E}">
        <p14:creationId xmlns:p14="http://schemas.microsoft.com/office/powerpoint/2010/main" val="392738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829" y="945150"/>
            <a:ext cx="8761413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Snacks and lunches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2837" y="2603500"/>
            <a:ext cx="4243172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Breakfast Club runs from 8.15am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School dinners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Packed lunch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Dietary requirements</a:t>
            </a:r>
          </a:p>
          <a:p>
            <a:pPr marL="285750" indent="-285750"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1026" name="Picture 2" descr="Saint Ninian's Primary School - School Meals">
            <a:extLst>
              <a:ext uri="{FF2B5EF4-FFF2-40B4-BE49-F238E27FC236}">
                <a16:creationId xmlns:a16="http://schemas.microsoft.com/office/drawing/2014/main" id="{55D5157E-A912-FF24-452A-90937F18E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r="9195" b="1"/>
          <a:stretch/>
        </p:blipFill>
        <p:spPr bwMode="auto">
          <a:xfrm>
            <a:off x="4984956" y="2775951"/>
            <a:ext cx="6158802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7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39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296A1-704A-7336-57B3-ACD420C5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6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Image result for nut free zone">
            <a:extLst>
              <a:ext uri="{FF2B5EF4-FFF2-40B4-BE49-F238E27FC236}">
                <a16:creationId xmlns:a16="http://schemas.microsoft.com/office/drawing/2014/main" id="{8B061B98-06BD-0CC7-4800-D46A6C8A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7797" y="1663469"/>
            <a:ext cx="3531062" cy="3531062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6E43C-D4A9-73F5-1AAD-F26A5FB1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2987" y="3544858"/>
            <a:ext cx="8825659" cy="24765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750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67A1-8E68-C5FE-443A-702B9695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 school meals and clothing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C2497-8285-7BB0-C109-AD65485F8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912" y="3123028"/>
            <a:ext cx="11113476" cy="3629464"/>
          </a:xfrm>
        </p:spPr>
        <p:txBody>
          <a:bodyPr>
            <a:normAutofit/>
          </a:bodyPr>
          <a:lstStyle/>
          <a:p>
            <a:r>
              <a:rPr lang="en-GB" i="0" dirty="0">
                <a:solidFill>
                  <a:srgbClr val="363B52"/>
                </a:solidFill>
                <a:effectLst/>
                <a:latin typeface="Trebuchet MS" panose="020B0603020202020204" pitchFamily="34" charset="0"/>
              </a:rPr>
              <a:t>If you are in receipt of Housing Benefit and/or Council Tax Reduction there is no need for you to apply to South Lanarkshire as free school meals and/or clothing grants will be provided automatically</a:t>
            </a:r>
          </a:p>
          <a:p>
            <a:endParaRPr lang="en-GB" dirty="0">
              <a:solidFill>
                <a:srgbClr val="363B52"/>
              </a:solidFill>
              <a:latin typeface="Trebuchet MS" panose="020B0603020202020204" pitchFamily="34" charset="0"/>
            </a:endParaRPr>
          </a:p>
          <a:p>
            <a:r>
              <a:rPr lang="en-GB" dirty="0">
                <a:solidFill>
                  <a:srgbClr val="363B52"/>
                </a:solidFill>
                <a:latin typeface="Trebuchet MS" panose="020B0603020202020204" pitchFamily="34" charset="0"/>
              </a:rPr>
              <a:t>If you are in receipt of benefits you can apply for free meals – SLC website</a:t>
            </a:r>
          </a:p>
          <a:p>
            <a:endParaRPr lang="en-GB" dirty="0">
              <a:solidFill>
                <a:srgbClr val="363B52"/>
              </a:solidFill>
              <a:latin typeface="Trebuchet MS" panose="020B0603020202020204" pitchFamily="34" charset="0"/>
            </a:endParaRPr>
          </a:p>
          <a:p>
            <a:r>
              <a:rPr lang="en-GB" b="0" i="0" dirty="0">
                <a:solidFill>
                  <a:srgbClr val="363B52"/>
                </a:solidFill>
                <a:effectLst/>
                <a:latin typeface="Trebuchet MS" panose="020B0603020202020204" pitchFamily="34" charset="0"/>
              </a:rPr>
              <a:t>If you are in receipt of certain benefits, you and your family may qualify for a leisure concession card giving you up to 50% off the cost activities with South Lanarkshire Leisure.  Full details can be found on the </a:t>
            </a:r>
            <a:r>
              <a:rPr lang="en-GB" b="0" i="0" dirty="0">
                <a:solidFill>
                  <a:srgbClr val="303758"/>
                </a:solidFill>
                <a:effectLst/>
                <a:latin typeface="Trebuchet MS" panose="020B0603020202020204" pitchFamily="34" charset="0"/>
                <a:hlinkClick r:id="rId2" tooltip="South Lanarkshire Leisure and Culture website"/>
              </a:rPr>
              <a:t>South Lanarkshire Leisure and Culture website</a:t>
            </a:r>
            <a:r>
              <a:rPr lang="en-GB" b="0" i="0" dirty="0">
                <a:solidFill>
                  <a:srgbClr val="363B52"/>
                </a:solidFill>
                <a:effectLst/>
                <a:latin typeface="Trebuchet MS" panose="020B0603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21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38" y="838199"/>
            <a:ext cx="8761413" cy="706964"/>
          </a:xfrm>
        </p:spPr>
        <p:txBody>
          <a:bodyPr/>
          <a:lstStyle/>
          <a:p>
            <a:r>
              <a:rPr lang="en-GB" sz="4000" dirty="0"/>
              <a:t>First days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1787" y="2603500"/>
            <a:ext cx="4825158" cy="34163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Getting used to school routines</a:t>
            </a:r>
          </a:p>
        </p:txBody>
      </p:sp>
      <p:pic>
        <p:nvPicPr>
          <p:cNvPr id="6" name="Content Placeholder 5" descr="A picture containing child, person, child, indoor&#10;&#10;Description automatically generated">
            <a:extLst>
              <a:ext uri="{FF2B5EF4-FFF2-40B4-BE49-F238E27FC236}">
                <a16:creationId xmlns:a16="http://schemas.microsoft.com/office/drawing/2014/main" id="{53F022B2-8552-1AF4-4806-AD0E1E7880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4111" y="2705100"/>
            <a:ext cx="4114799" cy="3086100"/>
          </a:xfrm>
        </p:spPr>
      </p:pic>
      <p:pic>
        <p:nvPicPr>
          <p:cNvPr id="12" name="Picture 11" descr="A picture containing text, indoor, child&#10;&#10;Description automatically generated">
            <a:extLst>
              <a:ext uri="{FF2B5EF4-FFF2-40B4-BE49-F238E27FC236}">
                <a16:creationId xmlns:a16="http://schemas.microsoft.com/office/drawing/2014/main" id="{C2BB4582-AD75-CC93-4C5B-AEE2318CC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132" y="2362200"/>
            <a:ext cx="2936081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2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a5ea2a-92f7-4118-998c-24861b0ec8e8">
      <Terms xmlns="http://schemas.microsoft.com/office/infopath/2007/PartnerControls"/>
    </lcf76f155ced4ddcb4097134ff3c332f>
    <TaxCatchAll xmlns="9c240b36-8f5f-451c-993e-9fc0f472211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52DC8D18FF746AF2D84D80F2F4634" ma:contentTypeVersion="12" ma:contentTypeDescription="Create a new document." ma:contentTypeScope="" ma:versionID="c0f8a2189ca610f18ec0d2e84aee36ba">
  <xsd:schema xmlns:xsd="http://www.w3.org/2001/XMLSchema" xmlns:xs="http://www.w3.org/2001/XMLSchema" xmlns:p="http://schemas.microsoft.com/office/2006/metadata/properties" xmlns:ns2="a3a5ea2a-92f7-4118-998c-24861b0ec8e8" xmlns:ns3="9c240b36-8f5f-451c-993e-9fc0f4722119" targetNamespace="http://schemas.microsoft.com/office/2006/metadata/properties" ma:root="true" ma:fieldsID="8bed7d64b5bb215c94f0a582f2ebf5c1" ns2:_="" ns3:_="">
    <xsd:import namespace="a3a5ea2a-92f7-4118-998c-24861b0ec8e8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5ea2a-92f7-4118-998c-24861b0ec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D83A4D-30C0-4C28-A67C-A6D1804937A1}">
  <ds:schemaRefs>
    <ds:schemaRef ds:uri="d92fc71e-099d-4a1c-bdec-bb8e65d356bd"/>
    <ds:schemaRef ds:uri="http://schemas.microsoft.com/office/2006/metadata/properties"/>
    <ds:schemaRef ds:uri="http://www.w3.org/2000/xmlns/"/>
    <ds:schemaRef ds:uri="http://www.w3.org/2001/XMLSchema-instance"/>
    <ds:schemaRef ds:uri="http://schemas.microsoft.com/office/infopath/2007/PartnerControls"/>
    <ds:schemaRef ds:uri="a3a5ea2a-92f7-4118-998c-24861b0ec8e8"/>
    <ds:schemaRef ds:uri="9c240b36-8f5f-451c-993e-9fc0f4722119"/>
  </ds:schemaRefs>
</ds:datastoreItem>
</file>

<file path=customXml/itemProps2.xml><?xml version="1.0" encoding="utf-8"?>
<ds:datastoreItem xmlns:ds="http://schemas.openxmlformats.org/officeDocument/2006/customXml" ds:itemID="{10B5CEBF-CB84-4143-85A5-4C3581A80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5ea2a-92f7-4118-998c-24861b0ec8e8"/>
    <ds:schemaRef ds:uri="9c240b36-8f5f-451c-993e-9fc0f4722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EFD80F-E161-4584-8337-7BE18236E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</TotalTime>
  <Words>414</Words>
  <Application>Microsoft Office PowerPoint</Application>
  <PresentationFormat>Widescreen</PresentationFormat>
  <Paragraphs>78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Lato</vt:lpstr>
      <vt:lpstr>Trebuchet MS</vt:lpstr>
      <vt:lpstr>Wingdings 3</vt:lpstr>
      <vt:lpstr>Ion Boardroom</vt:lpstr>
      <vt:lpstr>Welcome to St Cadoc’s</vt:lpstr>
      <vt:lpstr>Uniform </vt:lpstr>
      <vt:lpstr>P.E. kit </vt:lpstr>
      <vt:lpstr>Wet weather kit</vt:lpstr>
      <vt:lpstr>Resources </vt:lpstr>
      <vt:lpstr>Snacks and lunches </vt:lpstr>
      <vt:lpstr>PowerPoint Presentation</vt:lpstr>
      <vt:lpstr>Free school meals and clothing grants</vt:lpstr>
      <vt:lpstr>First days</vt:lpstr>
      <vt:lpstr>First days  </vt:lpstr>
      <vt:lpstr>First days  </vt:lpstr>
      <vt:lpstr>House System</vt:lpstr>
      <vt:lpstr>Primary 1 Curriculum</vt:lpstr>
      <vt:lpstr>Our curriculum</vt:lpstr>
      <vt:lpstr>PowerPoint Presentation</vt:lpstr>
      <vt:lpstr>PowerPoint Presentation</vt:lpstr>
      <vt:lpstr>Primary 1 teachers</vt:lpstr>
      <vt:lpstr>The first week</vt:lpstr>
      <vt:lpstr>Communication </vt:lpstr>
      <vt:lpstr>Parentsportal</vt:lpstr>
      <vt:lpstr>Parent Council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woodie</dc:title>
  <dc:creator>Mrs McKellar</dc:creator>
  <cp:lastModifiedBy>Kathleen Faloon</cp:lastModifiedBy>
  <cp:revision>11</cp:revision>
  <dcterms:created xsi:type="dcterms:W3CDTF">2020-06-12T13:23:43Z</dcterms:created>
  <dcterms:modified xsi:type="dcterms:W3CDTF">2024-05-29T07:55:22Z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0x0101005F652DC8D18FF746AF2D84D80F2F4634</vt:lpwstr>
  </property>
  <property fmtid="{D5CDD505-2E9C-101B-9397-08002B2CF9AE}" pid="3" name="MediaServiceImageTags">
    <vt:lpwstr/>
  </property>
</Properties>
</file>