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4A0"/>
    <a:srgbClr val="FFFF99"/>
    <a:srgbClr val="FC88D5"/>
    <a:srgbClr val="FA26B3"/>
    <a:srgbClr val="C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E88D64-C17F-4E78-8EAF-874F26CF6924}" v="30" dt="2025-09-01T13:06:51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 Campbell" userId="3b16ca5e-33c3-4321-a862-40d6b4295542" providerId="ADAL" clId="{09E88D64-C17F-4E78-8EAF-874F26CF6924}"/>
    <pc:docChg chg="undo custSel modSld">
      <pc:chgData name="Ms Campbell" userId="3b16ca5e-33c3-4321-a862-40d6b4295542" providerId="ADAL" clId="{09E88D64-C17F-4E78-8EAF-874F26CF6924}" dt="2025-09-01T13:21:25.028" v="1001" actId="207"/>
      <pc:docMkLst>
        <pc:docMk/>
      </pc:docMkLst>
      <pc:sldChg chg="addSp delSp modSp mod">
        <pc:chgData name="Ms Campbell" userId="3b16ca5e-33c3-4321-a862-40d6b4295542" providerId="ADAL" clId="{09E88D64-C17F-4E78-8EAF-874F26CF6924}" dt="2025-09-01T13:21:25.028" v="1001" actId="207"/>
        <pc:sldMkLst>
          <pc:docMk/>
          <pc:sldMk cId="2916749524" sldId="256"/>
        </pc:sldMkLst>
        <pc:spChg chg="add del mod">
          <ac:chgData name="Ms Campbell" userId="3b16ca5e-33c3-4321-a862-40d6b4295542" providerId="ADAL" clId="{09E88D64-C17F-4E78-8EAF-874F26CF6924}" dt="2025-09-01T13:00:28.164" v="790" actId="478"/>
          <ac:spMkLst>
            <pc:docMk/>
            <pc:sldMk cId="2916749524" sldId="256"/>
            <ac:spMk id="8" creationId="{B3957560-316B-0C5A-373D-E69496F51AED}"/>
          </ac:spMkLst>
        </pc:spChg>
        <pc:spChg chg="add mod">
          <ac:chgData name="Ms Campbell" userId="3b16ca5e-33c3-4321-a862-40d6b4295542" providerId="ADAL" clId="{09E88D64-C17F-4E78-8EAF-874F26CF6924}" dt="2025-09-01T13:03:01.135" v="971" actId="255"/>
          <ac:spMkLst>
            <pc:docMk/>
            <pc:sldMk cId="2916749524" sldId="256"/>
            <ac:spMk id="10" creationId="{428BEDAE-DB9C-BD80-FBF1-9E532CC865FD}"/>
          </ac:spMkLst>
        </pc:spChg>
        <pc:spChg chg="mod">
          <ac:chgData name="Ms Campbell" userId="3b16ca5e-33c3-4321-a862-40d6b4295542" providerId="ADAL" clId="{09E88D64-C17F-4E78-8EAF-874F26CF6924}" dt="2025-09-01T13:21:18.738" v="1000" actId="207"/>
          <ac:spMkLst>
            <pc:docMk/>
            <pc:sldMk cId="2916749524" sldId="256"/>
            <ac:spMk id="12" creationId="{B9F8227E-C68A-B788-EDF3-338E38E82054}"/>
          </ac:spMkLst>
        </pc:spChg>
        <pc:spChg chg="mod">
          <ac:chgData name="Ms Campbell" userId="3b16ca5e-33c3-4321-a862-40d6b4295542" providerId="ADAL" clId="{09E88D64-C17F-4E78-8EAF-874F26CF6924}" dt="2025-09-01T13:21:25.028" v="1001" actId="207"/>
          <ac:spMkLst>
            <pc:docMk/>
            <pc:sldMk cId="2916749524" sldId="256"/>
            <ac:spMk id="14" creationId="{08023357-543C-94D0-AE14-14860C714D10}"/>
          </ac:spMkLst>
        </pc:spChg>
        <pc:spChg chg="add del mod ord">
          <ac:chgData name="Ms Campbell" userId="3b16ca5e-33c3-4321-a862-40d6b4295542" providerId="ADAL" clId="{09E88D64-C17F-4E78-8EAF-874F26CF6924}" dt="2025-09-01T13:07:32.196" v="996" actId="11529"/>
          <ac:spMkLst>
            <pc:docMk/>
            <pc:sldMk cId="2916749524" sldId="256"/>
            <ac:spMk id="18" creationId="{39806110-020E-29FE-9647-6AD100B948B3}"/>
          </ac:spMkLst>
        </pc:spChg>
        <pc:graphicFrameChg chg="mod modGraphic">
          <ac:chgData name="Ms Campbell" userId="3b16ca5e-33c3-4321-a862-40d6b4295542" providerId="ADAL" clId="{09E88D64-C17F-4E78-8EAF-874F26CF6924}" dt="2025-09-01T13:05:30.624" v="975"/>
          <ac:graphicFrameMkLst>
            <pc:docMk/>
            <pc:sldMk cId="2916749524" sldId="256"/>
            <ac:graphicFrameMk id="4" creationId="{2423104B-D0FB-2171-5644-4D9EAA0F4B1C}"/>
          </ac:graphicFrameMkLst>
        </pc:graphicFrameChg>
        <pc:picChg chg="add del mod">
          <ac:chgData name="Ms Campbell" userId="3b16ca5e-33c3-4321-a862-40d6b4295542" providerId="ADAL" clId="{09E88D64-C17F-4E78-8EAF-874F26CF6924}" dt="2025-09-01T12:54:11.159" v="642" actId="22"/>
          <ac:picMkLst>
            <pc:docMk/>
            <pc:sldMk cId="2916749524" sldId="256"/>
            <ac:picMk id="5" creationId="{EE1A8F7D-9005-A30F-635B-4645DDFB5A7F}"/>
          </ac:picMkLst>
        </pc:picChg>
        <pc:picChg chg="add del mod">
          <ac:chgData name="Ms Campbell" userId="3b16ca5e-33c3-4321-a862-40d6b4295542" providerId="ADAL" clId="{09E88D64-C17F-4E78-8EAF-874F26CF6924}" dt="2025-09-01T12:59:17.898" v="784" actId="478"/>
          <ac:picMkLst>
            <pc:docMk/>
            <pc:sldMk cId="2916749524" sldId="256"/>
            <ac:picMk id="7" creationId="{6A94D903-576F-0D54-C94B-D28ECA4E5379}"/>
          </ac:picMkLst>
        </pc:picChg>
        <pc:picChg chg="del">
          <ac:chgData name="Ms Campbell" userId="3b16ca5e-33c3-4321-a862-40d6b4295542" providerId="ADAL" clId="{09E88D64-C17F-4E78-8EAF-874F26CF6924}" dt="2025-09-01T13:05:46.997" v="977" actId="478"/>
          <ac:picMkLst>
            <pc:docMk/>
            <pc:sldMk cId="2916749524" sldId="256"/>
            <ac:picMk id="9" creationId="{89A11FCB-1D6E-7B7F-85B7-B9A6351E2BB6}"/>
          </ac:picMkLst>
        </pc:picChg>
        <pc:picChg chg="add del">
          <ac:chgData name="Ms Campbell" userId="3b16ca5e-33c3-4321-a862-40d6b4295542" providerId="ADAL" clId="{09E88D64-C17F-4E78-8EAF-874F26CF6924}" dt="2025-09-01T12:53:40.610" v="637" actId="478"/>
          <ac:picMkLst>
            <pc:docMk/>
            <pc:sldMk cId="2916749524" sldId="256"/>
            <ac:picMk id="11" creationId="{6EE66455-DEAC-2BF1-B4FC-D5D198FBB569}"/>
          </ac:picMkLst>
        </pc:picChg>
        <pc:picChg chg="add">
          <ac:chgData name="Ms Campbell" userId="3b16ca5e-33c3-4321-a862-40d6b4295542" providerId="ADAL" clId="{09E88D64-C17F-4E78-8EAF-874F26CF6924}" dt="2025-09-01T13:05:39.610" v="976"/>
          <ac:picMkLst>
            <pc:docMk/>
            <pc:sldMk cId="2916749524" sldId="256"/>
            <ac:picMk id="13" creationId="{11BFDA79-C81F-BD60-8000-9CD3648B5424}"/>
          </ac:picMkLst>
        </pc:picChg>
        <pc:picChg chg="add del mod">
          <ac:chgData name="Ms Campbell" userId="3b16ca5e-33c3-4321-a862-40d6b4295542" providerId="ADAL" clId="{09E88D64-C17F-4E78-8EAF-874F26CF6924}" dt="2025-09-01T13:16:48.030" v="997" actId="478"/>
          <ac:picMkLst>
            <pc:docMk/>
            <pc:sldMk cId="2916749524" sldId="256"/>
            <ac:picMk id="17" creationId="{C87BAD65-8B81-DA0E-9ED5-7827AC890B1C}"/>
          </ac:picMkLst>
        </pc:picChg>
        <pc:picChg chg="add">
          <ac:chgData name="Ms Campbell" userId="3b16ca5e-33c3-4321-a862-40d6b4295542" providerId="ADAL" clId="{09E88D64-C17F-4E78-8EAF-874F26CF6924}" dt="2025-09-01T13:06:43.183" v="984"/>
          <ac:picMkLst>
            <pc:docMk/>
            <pc:sldMk cId="2916749524" sldId="256"/>
            <ac:picMk id="19" creationId="{65DB3427-E92D-D122-D2B4-57403711ADEA}"/>
          </ac:picMkLst>
        </pc:picChg>
        <pc:picChg chg="add mod">
          <ac:chgData name="Ms Campbell" userId="3b16ca5e-33c3-4321-a862-40d6b4295542" providerId="ADAL" clId="{09E88D64-C17F-4E78-8EAF-874F26CF6924}" dt="2025-09-01T13:06:51.129" v="986"/>
          <ac:picMkLst>
            <pc:docMk/>
            <pc:sldMk cId="2916749524" sldId="256"/>
            <ac:picMk id="20" creationId="{696C73DF-4B74-3B94-1ADF-23675FCD602C}"/>
          </ac:picMkLst>
        </pc:picChg>
        <pc:picChg chg="add mod">
          <ac:chgData name="Ms Campbell" userId="3b16ca5e-33c3-4321-a862-40d6b4295542" providerId="ADAL" clId="{09E88D64-C17F-4E78-8EAF-874F26CF6924}" dt="2025-09-01T13:17:02.021" v="999" actId="1076"/>
          <ac:picMkLst>
            <pc:docMk/>
            <pc:sldMk cId="2916749524" sldId="256"/>
            <ac:picMk id="22" creationId="{F912686F-A13E-BBAF-885F-11439527FC9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BCEB2-0CA6-41EE-848B-35E1ECB1E56C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E0F97C-17FF-4E59-A4C3-AEDE943671F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3600" dirty="0"/>
            <a:t>St. Bride’s Primary School – Improvement Plan on a Page</a:t>
          </a:r>
        </a:p>
      </dgm:t>
    </dgm:pt>
    <dgm:pt modelId="{A4FE874E-F3D2-42A5-8D6A-BAC537E3DB05}" type="parTrans" cxnId="{8F7B24C3-BAB4-4CE1-97E8-22A315C4401D}">
      <dgm:prSet/>
      <dgm:spPr/>
      <dgm:t>
        <a:bodyPr/>
        <a:lstStyle/>
        <a:p>
          <a:endParaRPr lang="en-GB"/>
        </a:p>
      </dgm:t>
    </dgm:pt>
    <dgm:pt modelId="{AD9707A4-FAB5-49CB-9330-FF766254700D}" type="sibTrans" cxnId="{8F7B24C3-BAB4-4CE1-97E8-22A315C4401D}">
      <dgm:prSet/>
      <dgm:spPr/>
      <dgm:t>
        <a:bodyPr/>
        <a:lstStyle/>
        <a:p>
          <a:endParaRPr lang="en-GB"/>
        </a:p>
      </dgm:t>
    </dgm:pt>
    <dgm:pt modelId="{08043835-7C07-49A7-98BB-A084B16F6927}">
      <dgm:prSet phldrT="[Text]"/>
      <dgm:spPr>
        <a:solidFill>
          <a:srgbClr val="FFFF99"/>
        </a:solidFill>
      </dgm:spPr>
      <dgm:t>
        <a:bodyPr/>
        <a:lstStyle/>
        <a:p>
          <a:r>
            <a:rPr lang="en-GB" dirty="0">
              <a:solidFill>
                <a:srgbClr val="002060"/>
              </a:solidFill>
            </a:rPr>
            <a:t>Further develop a coherent play strategy and policy for use in infant classes.</a:t>
          </a:r>
        </a:p>
      </dgm:t>
    </dgm:pt>
    <dgm:pt modelId="{906DAD75-9EF6-4A02-B78A-253F1752DF49}" type="parTrans" cxnId="{30F885E1-6444-4B19-B947-726E27E018FC}">
      <dgm:prSet/>
      <dgm:spPr/>
      <dgm:t>
        <a:bodyPr/>
        <a:lstStyle/>
        <a:p>
          <a:endParaRPr lang="en-GB"/>
        </a:p>
      </dgm:t>
    </dgm:pt>
    <dgm:pt modelId="{4EBDE43D-A62E-4DD4-82ED-1EDE98F93234}" type="sibTrans" cxnId="{30F885E1-6444-4B19-B947-726E27E018FC}">
      <dgm:prSet/>
      <dgm:spPr/>
      <dgm:t>
        <a:bodyPr/>
        <a:lstStyle/>
        <a:p>
          <a:endParaRPr lang="en-GB"/>
        </a:p>
      </dgm:t>
    </dgm:pt>
    <dgm:pt modelId="{1674EA8F-157A-441B-8AF8-8610374DB5AA}">
      <dgm:prSet phldrT="[Text]"/>
      <dgm:spPr>
        <a:solidFill>
          <a:srgbClr val="FFFF99"/>
        </a:solidFill>
      </dgm:spPr>
      <dgm:t>
        <a:bodyPr/>
        <a:lstStyle/>
        <a:p>
          <a:r>
            <a:rPr lang="en-GB" dirty="0">
              <a:solidFill>
                <a:srgbClr val="002060"/>
              </a:solidFill>
            </a:rPr>
            <a:t>Build on current practice to ensure that inclusion and equality are considered at all levels. This will be part of the Peer School Review work.</a:t>
          </a:r>
        </a:p>
      </dgm:t>
    </dgm:pt>
    <dgm:pt modelId="{88560924-02F2-4702-AEAB-08AEF7694404}" type="parTrans" cxnId="{C059B6F6-A3E5-4884-A1BC-76FE52814633}">
      <dgm:prSet/>
      <dgm:spPr/>
      <dgm:t>
        <a:bodyPr/>
        <a:lstStyle/>
        <a:p>
          <a:endParaRPr lang="en-GB"/>
        </a:p>
      </dgm:t>
    </dgm:pt>
    <dgm:pt modelId="{4419413D-3D12-4C0B-978A-7A770D5327B0}" type="sibTrans" cxnId="{C059B6F6-A3E5-4884-A1BC-76FE52814633}">
      <dgm:prSet/>
      <dgm:spPr/>
      <dgm:t>
        <a:bodyPr/>
        <a:lstStyle/>
        <a:p>
          <a:endParaRPr lang="en-GB"/>
        </a:p>
      </dgm:t>
    </dgm:pt>
    <dgm:pt modelId="{E2FDAF3C-27F0-4A03-B351-44241F250885}" type="pres">
      <dgm:prSet presAssocID="{1DCBCEB2-0CA6-41EE-848B-35E1ECB1E56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40F78C17-5197-4393-9A0B-2D50C15898DB}" type="pres">
      <dgm:prSet presAssocID="{23E0F97C-17FF-4E59-A4C3-AEDE943671F8}" presName="root" presStyleCnt="0">
        <dgm:presLayoutVars>
          <dgm:chMax/>
          <dgm:chPref val="4"/>
        </dgm:presLayoutVars>
      </dgm:prSet>
      <dgm:spPr/>
    </dgm:pt>
    <dgm:pt modelId="{B4B9849C-0058-44C3-8E37-E9325F70396F}" type="pres">
      <dgm:prSet presAssocID="{23E0F97C-17FF-4E59-A4C3-AEDE943671F8}" presName="rootComposite" presStyleCnt="0">
        <dgm:presLayoutVars/>
      </dgm:prSet>
      <dgm:spPr/>
    </dgm:pt>
    <dgm:pt modelId="{A6C467B9-A41B-44B2-AEF6-03016B52FE53}" type="pres">
      <dgm:prSet presAssocID="{23E0F97C-17FF-4E59-A4C3-AEDE943671F8}" presName="rootText" presStyleLbl="node0" presStyleIdx="0" presStyleCnt="1" custScaleY="54523" custLinFactY="-2125" custLinFactNeighborX="86" custLinFactNeighborY="-100000">
        <dgm:presLayoutVars>
          <dgm:chMax/>
          <dgm:chPref val="4"/>
        </dgm:presLayoutVars>
      </dgm:prSet>
      <dgm:spPr/>
    </dgm:pt>
    <dgm:pt modelId="{6000E772-8033-49D3-81B6-BFAA7F290443}" type="pres">
      <dgm:prSet presAssocID="{23E0F97C-17FF-4E59-A4C3-AEDE943671F8}" presName="childShape" presStyleCnt="0">
        <dgm:presLayoutVars>
          <dgm:chMax val="0"/>
          <dgm:chPref val="0"/>
        </dgm:presLayoutVars>
      </dgm:prSet>
      <dgm:spPr/>
    </dgm:pt>
    <dgm:pt modelId="{6588F171-BB07-443D-A076-374AF1F69AFB}" type="pres">
      <dgm:prSet presAssocID="{08043835-7C07-49A7-98BB-A084B16F6927}" presName="childComposite" presStyleCnt="0">
        <dgm:presLayoutVars>
          <dgm:chMax val="0"/>
          <dgm:chPref val="0"/>
        </dgm:presLayoutVars>
      </dgm:prSet>
      <dgm:spPr/>
    </dgm:pt>
    <dgm:pt modelId="{616DC346-34E1-4646-816A-0AC4C04B047C}" type="pres">
      <dgm:prSet presAssocID="{08043835-7C07-49A7-98BB-A084B16F6927}" presName="Image" presStyleLbl="node1" presStyleIdx="0" presStyleCnt="2" custAng="21365617" custScaleX="66656" custScaleY="62518" custLinFactNeighborX="-6674" custLinFactNeighborY="4878"/>
      <dgm:spPr>
        <a:blipFill rotWithShape="1">
          <a:blip xmlns:r="http://schemas.openxmlformats.org/officeDocument/2006/relationships" r:embed="rId1"/>
          <a:srcRect/>
          <a:stretch>
            <a:fillRect t="-12000" b="-12000"/>
          </a:stretch>
        </a:blipFill>
      </dgm:spPr>
    </dgm:pt>
    <dgm:pt modelId="{BDC63DA9-5AED-4343-8C24-8A3D6F952A5D}" type="pres">
      <dgm:prSet presAssocID="{08043835-7C07-49A7-98BB-A084B16F6927}" presName="childText" presStyleLbl="lnNode1" presStyleIdx="0" presStyleCnt="2" custScaleY="64306" custLinFactY="60080" custLinFactNeighborX="-668" custLinFactNeighborY="100000">
        <dgm:presLayoutVars>
          <dgm:chMax val="0"/>
          <dgm:chPref val="0"/>
          <dgm:bulletEnabled val="1"/>
        </dgm:presLayoutVars>
      </dgm:prSet>
      <dgm:spPr/>
    </dgm:pt>
    <dgm:pt modelId="{1CCA54EB-CEF0-41F3-948F-CEB146400C4B}" type="pres">
      <dgm:prSet presAssocID="{1674EA8F-157A-441B-8AF8-8610374DB5AA}" presName="childComposite" presStyleCnt="0">
        <dgm:presLayoutVars>
          <dgm:chMax val="0"/>
          <dgm:chPref val="0"/>
        </dgm:presLayoutVars>
      </dgm:prSet>
      <dgm:spPr/>
    </dgm:pt>
    <dgm:pt modelId="{276091CB-1AEA-4F62-831A-0408EB05FD6C}" type="pres">
      <dgm:prSet presAssocID="{1674EA8F-157A-441B-8AF8-8610374DB5AA}" presName="Image" presStyleLbl="node1" presStyleIdx="1" presStyleCnt="2" custAng="21401615" custScaleX="68215" custScaleY="64580" custLinFactNeighborX="-7748" custLinFactNeighborY="9870"/>
      <dgm:spPr>
        <a:blipFill rotWithShape="1">
          <a:blip xmlns:r="http://schemas.openxmlformats.org/officeDocument/2006/relationships" r:embed="rId1"/>
          <a:srcRect/>
          <a:stretch>
            <a:fillRect t="-12000" b="-12000"/>
          </a:stretch>
        </a:blipFill>
      </dgm:spPr>
    </dgm:pt>
    <dgm:pt modelId="{C4BDC3A5-5D41-428B-BA28-E996A401EC36}" type="pres">
      <dgm:prSet presAssocID="{1674EA8F-157A-441B-8AF8-8610374DB5AA}" presName="childText" presStyleLbl="lnNode1" presStyleIdx="1" presStyleCnt="2" custScaleY="63264" custLinFactNeighborX="-668" custLinFactNeighborY="5982">
        <dgm:presLayoutVars>
          <dgm:chMax val="0"/>
          <dgm:chPref val="0"/>
          <dgm:bulletEnabled val="1"/>
        </dgm:presLayoutVars>
      </dgm:prSet>
      <dgm:spPr/>
    </dgm:pt>
  </dgm:ptLst>
  <dgm:cxnLst>
    <dgm:cxn modelId="{A1F51732-6C0E-41D3-90CB-2FF18997E2C2}" type="presOf" srcId="{08043835-7C07-49A7-98BB-A084B16F6927}" destId="{BDC63DA9-5AED-4343-8C24-8A3D6F952A5D}" srcOrd="0" destOrd="0" presId="urn:microsoft.com/office/officeart/2008/layout/PictureAccentList"/>
    <dgm:cxn modelId="{8D707D33-0D92-493E-9B64-292E0A53AF5D}" type="presOf" srcId="{1674EA8F-157A-441B-8AF8-8610374DB5AA}" destId="{C4BDC3A5-5D41-428B-BA28-E996A401EC36}" srcOrd="0" destOrd="0" presId="urn:microsoft.com/office/officeart/2008/layout/PictureAccentList"/>
    <dgm:cxn modelId="{0ED8BDBF-1AAA-4AF5-B4E6-99B245863C84}" type="presOf" srcId="{23E0F97C-17FF-4E59-A4C3-AEDE943671F8}" destId="{A6C467B9-A41B-44B2-AEF6-03016B52FE53}" srcOrd="0" destOrd="0" presId="urn:microsoft.com/office/officeart/2008/layout/PictureAccentList"/>
    <dgm:cxn modelId="{8F7B24C3-BAB4-4CE1-97E8-22A315C4401D}" srcId="{1DCBCEB2-0CA6-41EE-848B-35E1ECB1E56C}" destId="{23E0F97C-17FF-4E59-A4C3-AEDE943671F8}" srcOrd="0" destOrd="0" parTransId="{A4FE874E-F3D2-42A5-8D6A-BAC537E3DB05}" sibTransId="{AD9707A4-FAB5-49CB-9330-FF766254700D}"/>
    <dgm:cxn modelId="{D7F0EDD7-12AE-4F47-9BF5-CE05A87B8C30}" type="presOf" srcId="{1DCBCEB2-0CA6-41EE-848B-35E1ECB1E56C}" destId="{E2FDAF3C-27F0-4A03-B351-44241F250885}" srcOrd="0" destOrd="0" presId="urn:microsoft.com/office/officeart/2008/layout/PictureAccentList"/>
    <dgm:cxn modelId="{30F885E1-6444-4B19-B947-726E27E018FC}" srcId="{23E0F97C-17FF-4E59-A4C3-AEDE943671F8}" destId="{08043835-7C07-49A7-98BB-A084B16F6927}" srcOrd="0" destOrd="0" parTransId="{906DAD75-9EF6-4A02-B78A-253F1752DF49}" sibTransId="{4EBDE43D-A62E-4DD4-82ED-1EDE98F93234}"/>
    <dgm:cxn modelId="{C059B6F6-A3E5-4884-A1BC-76FE52814633}" srcId="{23E0F97C-17FF-4E59-A4C3-AEDE943671F8}" destId="{1674EA8F-157A-441B-8AF8-8610374DB5AA}" srcOrd="1" destOrd="0" parTransId="{88560924-02F2-4702-AEAB-08AEF7694404}" sibTransId="{4419413D-3D12-4C0B-978A-7A770D5327B0}"/>
    <dgm:cxn modelId="{33D55907-9BF6-4247-9176-9D73DD75F223}" type="presParOf" srcId="{E2FDAF3C-27F0-4A03-B351-44241F250885}" destId="{40F78C17-5197-4393-9A0B-2D50C15898DB}" srcOrd="0" destOrd="0" presId="urn:microsoft.com/office/officeart/2008/layout/PictureAccentList"/>
    <dgm:cxn modelId="{A3D4C90C-F681-4806-922A-16AF836C662D}" type="presParOf" srcId="{40F78C17-5197-4393-9A0B-2D50C15898DB}" destId="{B4B9849C-0058-44C3-8E37-E9325F70396F}" srcOrd="0" destOrd="0" presId="urn:microsoft.com/office/officeart/2008/layout/PictureAccentList"/>
    <dgm:cxn modelId="{8F912A65-87A3-4E5A-B014-72DAC561933F}" type="presParOf" srcId="{B4B9849C-0058-44C3-8E37-E9325F70396F}" destId="{A6C467B9-A41B-44B2-AEF6-03016B52FE53}" srcOrd="0" destOrd="0" presId="urn:microsoft.com/office/officeart/2008/layout/PictureAccentList"/>
    <dgm:cxn modelId="{88255B16-7DA8-457B-ACF0-8E77C947AE19}" type="presParOf" srcId="{40F78C17-5197-4393-9A0B-2D50C15898DB}" destId="{6000E772-8033-49D3-81B6-BFAA7F290443}" srcOrd="1" destOrd="0" presId="urn:microsoft.com/office/officeart/2008/layout/PictureAccentList"/>
    <dgm:cxn modelId="{B938517F-D8F9-4C85-816F-AE4FB026E07B}" type="presParOf" srcId="{6000E772-8033-49D3-81B6-BFAA7F290443}" destId="{6588F171-BB07-443D-A076-374AF1F69AFB}" srcOrd="0" destOrd="0" presId="urn:microsoft.com/office/officeart/2008/layout/PictureAccentList"/>
    <dgm:cxn modelId="{FB63A170-4066-4CCC-92E5-EC53B160CB8D}" type="presParOf" srcId="{6588F171-BB07-443D-A076-374AF1F69AFB}" destId="{616DC346-34E1-4646-816A-0AC4C04B047C}" srcOrd="0" destOrd="0" presId="urn:microsoft.com/office/officeart/2008/layout/PictureAccentList"/>
    <dgm:cxn modelId="{AEC58BD6-68E7-448A-B8DF-C5C03BD2943E}" type="presParOf" srcId="{6588F171-BB07-443D-A076-374AF1F69AFB}" destId="{BDC63DA9-5AED-4343-8C24-8A3D6F952A5D}" srcOrd="1" destOrd="0" presId="urn:microsoft.com/office/officeart/2008/layout/PictureAccentList"/>
    <dgm:cxn modelId="{FD31E437-8564-4A2E-8986-022AC8BC4F1F}" type="presParOf" srcId="{6000E772-8033-49D3-81B6-BFAA7F290443}" destId="{1CCA54EB-CEF0-41F3-948F-CEB146400C4B}" srcOrd="1" destOrd="0" presId="urn:microsoft.com/office/officeart/2008/layout/PictureAccentList"/>
    <dgm:cxn modelId="{8218F3DD-BB0C-4A2E-A345-CEBEC798F3C7}" type="presParOf" srcId="{1CCA54EB-CEF0-41F3-948F-CEB146400C4B}" destId="{276091CB-1AEA-4F62-831A-0408EB05FD6C}" srcOrd="0" destOrd="0" presId="urn:microsoft.com/office/officeart/2008/layout/PictureAccentList"/>
    <dgm:cxn modelId="{AA52449B-A5F4-4428-BC25-B0B0E762F695}" type="presParOf" srcId="{1CCA54EB-CEF0-41F3-948F-CEB146400C4B}" destId="{C4BDC3A5-5D41-428B-BA28-E996A401EC3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467B9-A41B-44B2-AEF6-03016B52FE53}">
      <dsp:nvSpPr>
        <dsp:cNvPr id="0" name=""/>
        <dsp:cNvSpPr/>
      </dsp:nvSpPr>
      <dsp:spPr>
        <a:xfrm>
          <a:off x="0" y="0"/>
          <a:ext cx="11572407" cy="83569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St. Bride’s Primary School – Improvement Plan on a Page</a:t>
          </a:r>
        </a:p>
      </dsp:txBody>
      <dsp:txXfrm>
        <a:off x="24477" y="24477"/>
        <a:ext cx="11523453" cy="786744"/>
      </dsp:txXfrm>
    </dsp:sp>
    <dsp:sp modelId="{616DC346-34E1-4646-816A-0AC4C04B047C}">
      <dsp:nvSpPr>
        <dsp:cNvPr id="0" name=""/>
        <dsp:cNvSpPr/>
      </dsp:nvSpPr>
      <dsp:spPr>
        <a:xfrm rot="21365617">
          <a:off x="31453" y="2635085"/>
          <a:ext cx="1021665" cy="95824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63DA9-5AED-4343-8C24-8A3D6F952A5D}">
      <dsp:nvSpPr>
        <dsp:cNvPr id="0" name=""/>
        <dsp:cNvSpPr/>
      </dsp:nvSpPr>
      <dsp:spPr>
        <a:xfrm>
          <a:off x="1436462" y="5000232"/>
          <a:ext cx="9947698" cy="985646"/>
        </a:xfrm>
        <a:prstGeom prst="roundRect">
          <a:avLst>
            <a:gd name="adj" fmla="val 16670"/>
          </a:avLst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rgbClr val="002060"/>
              </a:solidFill>
            </a:rPr>
            <a:t>Further develop a coherent play strategy and policy for use in infant classes.</a:t>
          </a:r>
        </a:p>
      </dsp:txBody>
      <dsp:txXfrm>
        <a:off x="1484586" y="5048356"/>
        <a:ext cx="9851450" cy="889398"/>
      </dsp:txXfrm>
    </dsp:sp>
    <dsp:sp modelId="{276091CB-1AEA-4F62-831A-0408EB05FD6C}">
      <dsp:nvSpPr>
        <dsp:cNvPr id="0" name=""/>
        <dsp:cNvSpPr/>
      </dsp:nvSpPr>
      <dsp:spPr>
        <a:xfrm rot="21401615">
          <a:off x="27674" y="3857387"/>
          <a:ext cx="1045561" cy="98984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DC3A5-5D41-428B-BA28-E996A401EC36}">
      <dsp:nvSpPr>
        <dsp:cNvPr id="0" name=""/>
        <dsp:cNvSpPr/>
      </dsp:nvSpPr>
      <dsp:spPr>
        <a:xfrm>
          <a:off x="1436462" y="3807880"/>
          <a:ext cx="9947698" cy="969675"/>
        </a:xfrm>
        <a:prstGeom prst="roundRect">
          <a:avLst>
            <a:gd name="adj" fmla="val 16670"/>
          </a:avLst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rgbClr val="002060"/>
              </a:solidFill>
            </a:rPr>
            <a:t>Build on current practice to ensure that inclusion and equality are considered at all levels. This will be part of the Peer School Review work.</a:t>
          </a:r>
        </a:p>
      </dsp:txBody>
      <dsp:txXfrm>
        <a:off x="1483806" y="3855224"/>
        <a:ext cx="9853010" cy="874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B8385-1D11-4BE4-8553-ABD69B7BD50A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799FB-C39E-45C6-9B8F-C34682363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7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799FB-C39E-45C6-9B8F-C3468236365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22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A070-9028-4D9D-A96C-62487B6DA631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924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A070-9028-4D9D-A96C-62487B6DA631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10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A070-9028-4D9D-A96C-62487B6DA631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1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A070-9028-4D9D-A96C-62487B6DA631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44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A070-9028-4D9D-A96C-62487B6DA631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618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A070-9028-4D9D-A96C-62487B6DA631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5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A070-9028-4D9D-A96C-62487B6DA631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8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A070-9028-4D9D-A96C-62487B6DA631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0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A070-9028-4D9D-A96C-62487B6DA631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76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A070-9028-4D9D-A96C-62487B6DA631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5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FA3A070-9028-4D9D-A96C-62487B6DA631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2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FA3A070-9028-4D9D-A96C-62487B6DA631}" type="datetimeFigureOut">
              <a:rPr lang="en-GB" smtClean="0"/>
              <a:t>01/09/2025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8E707F6-71F0-4135-ACA7-DCF8187A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41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4D7E5CE-0189-E978-6482-4114647225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23104B-D0FB-2171-5644-4D9EAA0F4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5253"/>
              </p:ext>
            </p:extLst>
          </p:nvPr>
        </p:nvGraphicFramePr>
        <p:xfrm>
          <a:off x="319790" y="340578"/>
          <a:ext cx="11572407" cy="6130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9F8227E-C68A-B788-EDF3-338E38E82054}"/>
              </a:ext>
            </a:extLst>
          </p:cNvPr>
          <p:cNvSpPr txBox="1"/>
          <p:nvPr/>
        </p:nvSpPr>
        <p:spPr>
          <a:xfrm>
            <a:off x="299803" y="1271454"/>
            <a:ext cx="4886794" cy="1600438"/>
          </a:xfrm>
          <a:prstGeom prst="rect">
            <a:avLst/>
          </a:prstGeom>
          <a:solidFill>
            <a:srgbClr val="C0E4A0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Our Vision is to build a community that promotes Gospel Values in a supportive and inclusive environment where all learners strive for success and develop new skills with confidence. </a:t>
            </a:r>
          </a:p>
          <a:p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023357-543C-94D0-AE14-14860C714D10}"/>
              </a:ext>
            </a:extLst>
          </p:cNvPr>
          <p:cNvSpPr txBox="1"/>
          <p:nvPr/>
        </p:nvSpPr>
        <p:spPr>
          <a:xfrm>
            <a:off x="6985416" y="1286843"/>
            <a:ext cx="4886794" cy="1569660"/>
          </a:xfrm>
          <a:prstGeom prst="rect">
            <a:avLst/>
          </a:prstGeom>
          <a:solidFill>
            <a:srgbClr val="C0E4A0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St. Bride’s School Values: </a:t>
            </a:r>
          </a:p>
          <a:p>
            <a:r>
              <a:rPr lang="en-GB" sz="1600" b="1" dirty="0">
                <a:solidFill>
                  <a:srgbClr val="002060"/>
                </a:solidFill>
              </a:rPr>
              <a:t>Faith</a:t>
            </a:r>
          </a:p>
          <a:p>
            <a:r>
              <a:rPr lang="en-GB" sz="1600" b="1" dirty="0">
                <a:solidFill>
                  <a:srgbClr val="002060"/>
                </a:solidFill>
              </a:rPr>
              <a:t>Inclusiveness</a:t>
            </a:r>
          </a:p>
          <a:p>
            <a:r>
              <a:rPr lang="en-GB" sz="1600" b="1" dirty="0">
                <a:solidFill>
                  <a:srgbClr val="002060"/>
                </a:solidFill>
              </a:rPr>
              <a:t>Kindness </a:t>
            </a:r>
          </a:p>
          <a:p>
            <a:r>
              <a:rPr lang="en-GB" sz="1600" b="1" dirty="0">
                <a:solidFill>
                  <a:srgbClr val="002060"/>
                </a:solidFill>
              </a:rPr>
              <a:t>Respect </a:t>
            </a:r>
          </a:p>
          <a:p>
            <a:r>
              <a:rPr lang="en-GB" sz="1600" b="1" dirty="0">
                <a:solidFill>
                  <a:srgbClr val="002060"/>
                </a:solidFill>
              </a:rPr>
              <a:t>Ambition</a:t>
            </a:r>
          </a:p>
        </p:txBody>
      </p:sp>
      <p:pic>
        <p:nvPicPr>
          <p:cNvPr id="16" name="Picture 15" descr="A logo of a heart and text&#10;&#10;Description automatically generated">
            <a:extLst>
              <a:ext uri="{FF2B5EF4-FFF2-40B4-BE49-F238E27FC236}">
                <a16:creationId xmlns:a16="http://schemas.microsoft.com/office/drawing/2014/main" id="{24C474AF-F261-ABFE-A28F-3B0C02F2102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40" y="1286843"/>
            <a:ext cx="1250105" cy="141525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8BEDAE-DB9C-BD80-FBF1-9E532CC865FD}"/>
              </a:ext>
            </a:extLst>
          </p:cNvPr>
          <p:cNvSpPr/>
          <p:nvPr/>
        </p:nvSpPr>
        <p:spPr>
          <a:xfrm>
            <a:off x="1851746" y="3024360"/>
            <a:ext cx="9840582" cy="89813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>
                <a:solidFill>
                  <a:schemeClr val="bg2"/>
                </a:solidFill>
              </a:rPr>
              <a:t>Embark on SLCs “Improving our Writing”; a program designed to build capacity and confidence in staff and learners.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12686F-A13E-BBAF-885F-11439527FC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790" y="5477820"/>
            <a:ext cx="104860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4952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070c54-26a6-498e-8d5a-82ab6fce3d65">
      <Terms xmlns="http://schemas.microsoft.com/office/infopath/2007/PartnerControls"/>
    </lcf76f155ced4ddcb4097134ff3c332f>
    <TaxCatchAll xmlns="9c240b36-8f5f-451c-993e-9fc0f472211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DAB0149634D1418BBB4D4A921C21D3" ma:contentTypeVersion="12" ma:contentTypeDescription="Create a new document." ma:contentTypeScope="" ma:versionID="e78f50efc3b9182771faa2a187e46fa2">
  <xsd:schema xmlns:xsd="http://www.w3.org/2001/XMLSchema" xmlns:xs="http://www.w3.org/2001/XMLSchema" xmlns:p="http://schemas.microsoft.com/office/2006/metadata/properties" xmlns:ns2="cd070c54-26a6-498e-8d5a-82ab6fce3d65" xmlns:ns3="9c240b36-8f5f-451c-993e-9fc0f4722119" targetNamespace="http://schemas.microsoft.com/office/2006/metadata/properties" ma:root="true" ma:fieldsID="32a9f3201447a812262425ff77577b05" ns2:_="" ns3:_="">
    <xsd:import namespace="cd070c54-26a6-498e-8d5a-82ab6fce3d65"/>
    <xsd:import namespace="9c240b36-8f5f-451c-993e-9fc0f47221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070c54-26a6-498e-8d5a-82ab6fce3d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40b36-8f5f-451c-993e-9fc0f472211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d782af3-b242-4a90-b4b1-fded58317dee}" ma:internalName="TaxCatchAll" ma:showField="CatchAllData" ma:web="9c240b36-8f5f-451c-993e-9fc0f4722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EF1FC0-E94C-40A5-B3E9-7DFCECBF71D1}">
  <ds:schemaRefs>
    <ds:schemaRef ds:uri="http://schemas.microsoft.com/office/2006/metadata/properties"/>
    <ds:schemaRef ds:uri="http://schemas.microsoft.com/office/infopath/2007/PartnerControls"/>
    <ds:schemaRef ds:uri="cd070c54-26a6-498e-8d5a-82ab6fce3d65"/>
    <ds:schemaRef ds:uri="9c240b36-8f5f-451c-993e-9fc0f4722119"/>
  </ds:schemaRefs>
</ds:datastoreItem>
</file>

<file path=customXml/itemProps2.xml><?xml version="1.0" encoding="utf-8"?>
<ds:datastoreItem xmlns:ds="http://schemas.openxmlformats.org/officeDocument/2006/customXml" ds:itemID="{6021B527-6415-4011-A3A6-2B144CF2BB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5A3397-8F7C-4E10-9B32-06C78EF225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070c54-26a6-498e-8d5a-82ab6fce3d65"/>
    <ds:schemaRef ds:uri="9c240b36-8f5f-451c-993e-9fc0f47221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45</TotalTime>
  <Words>115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Gill Sans MT</vt:lpstr>
      <vt:lpstr>Parcel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Mrs Cleland</dc:creator>
  <cp:lastModifiedBy>Ms Campbell</cp:lastModifiedBy>
  <cp:revision>1</cp:revision>
  <cp:lastPrinted>2024-08-23T13:30:10Z</cp:lastPrinted>
  <dcterms:created xsi:type="dcterms:W3CDTF">2024-08-23T12:58:36Z</dcterms:created>
  <dcterms:modified xsi:type="dcterms:W3CDTF">2025-09-01T13:21:29Z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0x0101006ADAB0149634D1418BBB4D4A921C21D3</vt:lpwstr>
  </property>
  <property fmtid="{D5CDD505-2E9C-101B-9397-08002B2CF9AE}" pid="3" name="MediaServiceImageTags">
    <vt:lpwstr/>
  </property>
</Properties>
</file>