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CEB2-0CA6-41EE-848B-35E1ECB1E56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E0F97C-17FF-4E59-A4C3-AEDE943671F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3600" dirty="0"/>
            <a:t>St. Bride’s Primary School – Improvement Plan on a Page</a:t>
          </a:r>
        </a:p>
      </dgm:t>
    </dgm:pt>
    <dgm:pt modelId="{A4FE874E-F3D2-42A5-8D6A-BAC537E3DB05}" type="parTrans" cxnId="{8F7B24C3-BAB4-4CE1-97E8-22A315C4401D}">
      <dgm:prSet/>
      <dgm:spPr/>
      <dgm:t>
        <a:bodyPr/>
        <a:lstStyle/>
        <a:p>
          <a:endParaRPr lang="en-GB"/>
        </a:p>
      </dgm:t>
    </dgm:pt>
    <dgm:pt modelId="{AD9707A4-FAB5-49CB-9330-FF766254700D}" type="sibTrans" cxnId="{8F7B24C3-BAB4-4CE1-97E8-22A315C4401D}">
      <dgm:prSet/>
      <dgm:spPr/>
      <dgm:t>
        <a:bodyPr/>
        <a:lstStyle/>
        <a:p>
          <a:endParaRPr lang="en-GB"/>
        </a:p>
      </dgm:t>
    </dgm:pt>
    <dgm:pt modelId="{08043835-7C07-49A7-98BB-A084B16F6927}">
      <dgm:prSet phldrT="[Text]"/>
      <dgm:spPr>
        <a:solidFill>
          <a:srgbClr val="C9F1FF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Embark on Improving Our Schools – raise attainment in writing through a consistent approach to the use of Feedback to inform target setting and focused planning and interventions. </a:t>
          </a:r>
        </a:p>
      </dgm:t>
    </dgm:pt>
    <dgm:pt modelId="{906DAD75-9EF6-4A02-B78A-253F1752DF49}" type="parTrans" cxnId="{30F885E1-6444-4B19-B947-726E27E018FC}">
      <dgm:prSet/>
      <dgm:spPr/>
      <dgm:t>
        <a:bodyPr/>
        <a:lstStyle/>
        <a:p>
          <a:endParaRPr lang="en-GB"/>
        </a:p>
      </dgm:t>
    </dgm:pt>
    <dgm:pt modelId="{4EBDE43D-A62E-4DD4-82ED-1EDE98F93234}" type="sibTrans" cxnId="{30F885E1-6444-4B19-B947-726E27E018FC}">
      <dgm:prSet/>
      <dgm:spPr/>
      <dgm:t>
        <a:bodyPr/>
        <a:lstStyle/>
        <a:p>
          <a:endParaRPr lang="en-GB"/>
        </a:p>
      </dgm:t>
    </dgm:pt>
    <dgm:pt modelId="{1674EA8F-157A-441B-8AF8-8610374DB5AA}">
      <dgm:prSet phldrT="[Text]"/>
      <dgm:spPr>
        <a:solidFill>
          <a:srgbClr val="C9F1FF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Develop use of Rights based learning across the school and nursery and improve pupil engagement and voice. </a:t>
          </a:r>
        </a:p>
      </dgm:t>
    </dgm:pt>
    <dgm:pt modelId="{88560924-02F2-4702-AEAB-08AEF7694404}" type="parTrans" cxnId="{C059B6F6-A3E5-4884-A1BC-76FE52814633}">
      <dgm:prSet/>
      <dgm:spPr/>
      <dgm:t>
        <a:bodyPr/>
        <a:lstStyle/>
        <a:p>
          <a:endParaRPr lang="en-GB"/>
        </a:p>
      </dgm:t>
    </dgm:pt>
    <dgm:pt modelId="{4419413D-3D12-4C0B-978A-7A770D5327B0}" type="sibTrans" cxnId="{C059B6F6-A3E5-4884-A1BC-76FE52814633}">
      <dgm:prSet/>
      <dgm:spPr/>
      <dgm:t>
        <a:bodyPr/>
        <a:lstStyle/>
        <a:p>
          <a:endParaRPr lang="en-GB"/>
        </a:p>
      </dgm:t>
    </dgm:pt>
    <dgm:pt modelId="{E2FDAF3C-27F0-4A03-B351-44241F250885}" type="pres">
      <dgm:prSet presAssocID="{1DCBCEB2-0CA6-41EE-848B-35E1ECB1E56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0F78C17-5197-4393-9A0B-2D50C15898DB}" type="pres">
      <dgm:prSet presAssocID="{23E0F97C-17FF-4E59-A4C3-AEDE943671F8}" presName="root" presStyleCnt="0">
        <dgm:presLayoutVars>
          <dgm:chMax/>
          <dgm:chPref val="4"/>
        </dgm:presLayoutVars>
      </dgm:prSet>
      <dgm:spPr/>
    </dgm:pt>
    <dgm:pt modelId="{B4B9849C-0058-44C3-8E37-E9325F70396F}" type="pres">
      <dgm:prSet presAssocID="{23E0F97C-17FF-4E59-A4C3-AEDE943671F8}" presName="rootComposite" presStyleCnt="0">
        <dgm:presLayoutVars/>
      </dgm:prSet>
      <dgm:spPr/>
    </dgm:pt>
    <dgm:pt modelId="{A6C467B9-A41B-44B2-AEF6-03016B52FE53}" type="pres">
      <dgm:prSet presAssocID="{23E0F97C-17FF-4E59-A4C3-AEDE943671F8}" presName="rootText" presStyleLbl="node0" presStyleIdx="0" presStyleCnt="1" custScaleY="54523" custLinFactY="-2125" custLinFactNeighborX="86" custLinFactNeighborY="-100000">
        <dgm:presLayoutVars>
          <dgm:chMax/>
          <dgm:chPref val="4"/>
        </dgm:presLayoutVars>
      </dgm:prSet>
      <dgm:spPr/>
    </dgm:pt>
    <dgm:pt modelId="{6000E772-8033-49D3-81B6-BFAA7F290443}" type="pres">
      <dgm:prSet presAssocID="{23E0F97C-17FF-4E59-A4C3-AEDE943671F8}" presName="childShape" presStyleCnt="0">
        <dgm:presLayoutVars>
          <dgm:chMax val="0"/>
          <dgm:chPref val="0"/>
        </dgm:presLayoutVars>
      </dgm:prSet>
      <dgm:spPr/>
    </dgm:pt>
    <dgm:pt modelId="{6588F171-BB07-443D-A076-374AF1F69AFB}" type="pres">
      <dgm:prSet presAssocID="{08043835-7C07-49A7-98BB-A084B16F6927}" presName="childComposite" presStyleCnt="0">
        <dgm:presLayoutVars>
          <dgm:chMax val="0"/>
          <dgm:chPref val="0"/>
        </dgm:presLayoutVars>
      </dgm:prSet>
      <dgm:spPr/>
    </dgm:pt>
    <dgm:pt modelId="{616DC346-34E1-4646-816A-0AC4C04B047C}" type="pres">
      <dgm:prSet presAssocID="{08043835-7C07-49A7-98BB-A084B16F6927}" presName="Image" presStyleLbl="node1" presStyleIdx="0" presStyleCnt="2" custAng="21365617" custScaleX="66656" custScaleY="62518" custLinFactNeighborX="-6674" custLinFactNeighborY="487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DC63DA9-5AED-4343-8C24-8A3D6F952A5D}" type="pres">
      <dgm:prSet presAssocID="{08043835-7C07-49A7-98BB-A084B16F6927}" presName="childText" presStyleLbl="lnNode1" presStyleIdx="0" presStyleCnt="2" custScaleY="64306" custLinFactNeighborX="-1681" custLinFactNeighborY="4878">
        <dgm:presLayoutVars>
          <dgm:chMax val="0"/>
          <dgm:chPref val="0"/>
          <dgm:bulletEnabled val="1"/>
        </dgm:presLayoutVars>
      </dgm:prSet>
      <dgm:spPr/>
    </dgm:pt>
    <dgm:pt modelId="{1CCA54EB-CEF0-41F3-948F-CEB146400C4B}" type="pres">
      <dgm:prSet presAssocID="{1674EA8F-157A-441B-8AF8-8610374DB5AA}" presName="childComposite" presStyleCnt="0">
        <dgm:presLayoutVars>
          <dgm:chMax val="0"/>
          <dgm:chPref val="0"/>
        </dgm:presLayoutVars>
      </dgm:prSet>
      <dgm:spPr/>
    </dgm:pt>
    <dgm:pt modelId="{276091CB-1AEA-4F62-831A-0408EB05FD6C}" type="pres">
      <dgm:prSet presAssocID="{1674EA8F-157A-441B-8AF8-8610374DB5AA}" presName="Image" presStyleLbl="node1" presStyleIdx="1" presStyleCnt="2" custAng="21401615" custScaleX="68215" custScaleY="64580" custLinFactNeighborX="-7748" custLinFactNeighborY="98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BDC3A5-5D41-428B-BA28-E996A401EC36}" type="pres">
      <dgm:prSet presAssocID="{1674EA8F-157A-441B-8AF8-8610374DB5AA}" presName="childText" presStyleLbl="lnNode1" presStyleIdx="1" presStyleCnt="2" custScaleY="63264" custLinFactNeighborX="-1681" custLinFactNeighborY="5407">
        <dgm:presLayoutVars>
          <dgm:chMax val="0"/>
          <dgm:chPref val="0"/>
          <dgm:bulletEnabled val="1"/>
        </dgm:presLayoutVars>
      </dgm:prSet>
      <dgm:spPr/>
    </dgm:pt>
  </dgm:ptLst>
  <dgm:cxnLst>
    <dgm:cxn modelId="{A1F51732-6C0E-41D3-90CB-2FF18997E2C2}" type="presOf" srcId="{08043835-7C07-49A7-98BB-A084B16F6927}" destId="{BDC63DA9-5AED-4343-8C24-8A3D6F952A5D}" srcOrd="0" destOrd="0" presId="urn:microsoft.com/office/officeart/2008/layout/PictureAccentList"/>
    <dgm:cxn modelId="{8D707D33-0D92-493E-9B64-292E0A53AF5D}" type="presOf" srcId="{1674EA8F-157A-441B-8AF8-8610374DB5AA}" destId="{C4BDC3A5-5D41-428B-BA28-E996A401EC36}" srcOrd="0" destOrd="0" presId="urn:microsoft.com/office/officeart/2008/layout/PictureAccentList"/>
    <dgm:cxn modelId="{0ED8BDBF-1AAA-4AF5-B4E6-99B245863C84}" type="presOf" srcId="{23E0F97C-17FF-4E59-A4C3-AEDE943671F8}" destId="{A6C467B9-A41B-44B2-AEF6-03016B52FE53}" srcOrd="0" destOrd="0" presId="urn:microsoft.com/office/officeart/2008/layout/PictureAccentList"/>
    <dgm:cxn modelId="{8F7B24C3-BAB4-4CE1-97E8-22A315C4401D}" srcId="{1DCBCEB2-0CA6-41EE-848B-35E1ECB1E56C}" destId="{23E0F97C-17FF-4E59-A4C3-AEDE943671F8}" srcOrd="0" destOrd="0" parTransId="{A4FE874E-F3D2-42A5-8D6A-BAC537E3DB05}" sibTransId="{AD9707A4-FAB5-49CB-9330-FF766254700D}"/>
    <dgm:cxn modelId="{D7F0EDD7-12AE-4F47-9BF5-CE05A87B8C30}" type="presOf" srcId="{1DCBCEB2-0CA6-41EE-848B-35E1ECB1E56C}" destId="{E2FDAF3C-27F0-4A03-B351-44241F250885}" srcOrd="0" destOrd="0" presId="urn:microsoft.com/office/officeart/2008/layout/PictureAccentList"/>
    <dgm:cxn modelId="{30F885E1-6444-4B19-B947-726E27E018FC}" srcId="{23E0F97C-17FF-4E59-A4C3-AEDE943671F8}" destId="{08043835-7C07-49A7-98BB-A084B16F6927}" srcOrd="0" destOrd="0" parTransId="{906DAD75-9EF6-4A02-B78A-253F1752DF49}" sibTransId="{4EBDE43D-A62E-4DD4-82ED-1EDE98F93234}"/>
    <dgm:cxn modelId="{C059B6F6-A3E5-4884-A1BC-76FE52814633}" srcId="{23E0F97C-17FF-4E59-A4C3-AEDE943671F8}" destId="{1674EA8F-157A-441B-8AF8-8610374DB5AA}" srcOrd="1" destOrd="0" parTransId="{88560924-02F2-4702-AEAB-08AEF7694404}" sibTransId="{4419413D-3D12-4C0B-978A-7A770D5327B0}"/>
    <dgm:cxn modelId="{33D55907-9BF6-4247-9176-9D73DD75F223}" type="presParOf" srcId="{E2FDAF3C-27F0-4A03-B351-44241F250885}" destId="{40F78C17-5197-4393-9A0B-2D50C15898DB}" srcOrd="0" destOrd="0" presId="urn:microsoft.com/office/officeart/2008/layout/PictureAccentList"/>
    <dgm:cxn modelId="{A3D4C90C-F681-4806-922A-16AF836C662D}" type="presParOf" srcId="{40F78C17-5197-4393-9A0B-2D50C15898DB}" destId="{B4B9849C-0058-44C3-8E37-E9325F70396F}" srcOrd="0" destOrd="0" presId="urn:microsoft.com/office/officeart/2008/layout/PictureAccentList"/>
    <dgm:cxn modelId="{8F912A65-87A3-4E5A-B014-72DAC561933F}" type="presParOf" srcId="{B4B9849C-0058-44C3-8E37-E9325F70396F}" destId="{A6C467B9-A41B-44B2-AEF6-03016B52FE53}" srcOrd="0" destOrd="0" presId="urn:microsoft.com/office/officeart/2008/layout/PictureAccentList"/>
    <dgm:cxn modelId="{88255B16-7DA8-457B-ACF0-8E77C947AE19}" type="presParOf" srcId="{40F78C17-5197-4393-9A0B-2D50C15898DB}" destId="{6000E772-8033-49D3-81B6-BFAA7F290443}" srcOrd="1" destOrd="0" presId="urn:microsoft.com/office/officeart/2008/layout/PictureAccentList"/>
    <dgm:cxn modelId="{B938517F-D8F9-4C85-816F-AE4FB026E07B}" type="presParOf" srcId="{6000E772-8033-49D3-81B6-BFAA7F290443}" destId="{6588F171-BB07-443D-A076-374AF1F69AFB}" srcOrd="0" destOrd="0" presId="urn:microsoft.com/office/officeart/2008/layout/PictureAccentList"/>
    <dgm:cxn modelId="{FB63A170-4066-4CCC-92E5-EC53B160CB8D}" type="presParOf" srcId="{6588F171-BB07-443D-A076-374AF1F69AFB}" destId="{616DC346-34E1-4646-816A-0AC4C04B047C}" srcOrd="0" destOrd="0" presId="urn:microsoft.com/office/officeart/2008/layout/PictureAccentList"/>
    <dgm:cxn modelId="{AEC58BD6-68E7-448A-B8DF-C5C03BD2943E}" type="presParOf" srcId="{6588F171-BB07-443D-A076-374AF1F69AFB}" destId="{BDC63DA9-5AED-4343-8C24-8A3D6F952A5D}" srcOrd="1" destOrd="0" presId="urn:microsoft.com/office/officeart/2008/layout/PictureAccentList"/>
    <dgm:cxn modelId="{FD31E437-8564-4A2E-8986-022AC8BC4F1F}" type="presParOf" srcId="{6000E772-8033-49D3-81B6-BFAA7F290443}" destId="{1CCA54EB-CEF0-41F3-948F-CEB146400C4B}" srcOrd="1" destOrd="0" presId="urn:microsoft.com/office/officeart/2008/layout/PictureAccentList"/>
    <dgm:cxn modelId="{8218F3DD-BB0C-4A2E-A345-CEBEC798F3C7}" type="presParOf" srcId="{1CCA54EB-CEF0-41F3-948F-CEB146400C4B}" destId="{276091CB-1AEA-4F62-831A-0408EB05FD6C}" srcOrd="0" destOrd="0" presId="urn:microsoft.com/office/officeart/2008/layout/PictureAccentList"/>
    <dgm:cxn modelId="{AA52449B-A5F4-4428-BC25-B0B0E762F695}" type="presParOf" srcId="{1CCA54EB-CEF0-41F3-948F-CEB146400C4B}" destId="{C4BDC3A5-5D41-428B-BA28-E996A401EC3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467B9-A41B-44B2-AEF6-03016B52FE53}">
      <dsp:nvSpPr>
        <dsp:cNvPr id="0" name=""/>
        <dsp:cNvSpPr/>
      </dsp:nvSpPr>
      <dsp:spPr>
        <a:xfrm>
          <a:off x="0" y="0"/>
          <a:ext cx="11572407" cy="83569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St. Bride’s Primary School – Improvement Plan on a Page</a:t>
          </a:r>
        </a:p>
      </dsp:txBody>
      <dsp:txXfrm>
        <a:off x="24477" y="24477"/>
        <a:ext cx="11523453" cy="786744"/>
      </dsp:txXfrm>
    </dsp:sp>
    <dsp:sp modelId="{616DC346-34E1-4646-816A-0AC4C04B047C}">
      <dsp:nvSpPr>
        <dsp:cNvPr id="0" name=""/>
        <dsp:cNvSpPr/>
      </dsp:nvSpPr>
      <dsp:spPr>
        <a:xfrm rot="21365617">
          <a:off x="31453" y="2635085"/>
          <a:ext cx="1021665" cy="95824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63DA9-5AED-4343-8C24-8A3D6F952A5D}">
      <dsp:nvSpPr>
        <dsp:cNvPr id="0" name=""/>
        <dsp:cNvSpPr/>
      </dsp:nvSpPr>
      <dsp:spPr>
        <a:xfrm>
          <a:off x="1335692" y="2621383"/>
          <a:ext cx="9947698" cy="985646"/>
        </a:xfrm>
        <a:prstGeom prst="roundRect">
          <a:avLst>
            <a:gd name="adj" fmla="val 16670"/>
          </a:avLst>
        </a:prstGeom>
        <a:solidFill>
          <a:srgbClr val="C9F1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002060"/>
              </a:solidFill>
            </a:rPr>
            <a:t>Embark on Improving Our Schools – raise attainment in writing through a consistent approach to the use of Feedback to inform target setting and focused planning and interventions. </a:t>
          </a:r>
        </a:p>
      </dsp:txBody>
      <dsp:txXfrm>
        <a:off x="1383816" y="2669507"/>
        <a:ext cx="9851450" cy="889398"/>
      </dsp:txXfrm>
    </dsp:sp>
    <dsp:sp modelId="{276091CB-1AEA-4F62-831A-0408EB05FD6C}">
      <dsp:nvSpPr>
        <dsp:cNvPr id="0" name=""/>
        <dsp:cNvSpPr/>
      </dsp:nvSpPr>
      <dsp:spPr>
        <a:xfrm rot="21401615">
          <a:off x="27674" y="3857387"/>
          <a:ext cx="1045561" cy="9898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DC3A5-5D41-428B-BA28-E996A401EC36}">
      <dsp:nvSpPr>
        <dsp:cNvPr id="0" name=""/>
        <dsp:cNvSpPr/>
      </dsp:nvSpPr>
      <dsp:spPr>
        <a:xfrm>
          <a:off x="1335692" y="3799066"/>
          <a:ext cx="9947698" cy="969675"/>
        </a:xfrm>
        <a:prstGeom prst="roundRect">
          <a:avLst>
            <a:gd name="adj" fmla="val 16670"/>
          </a:avLst>
        </a:prstGeom>
        <a:solidFill>
          <a:srgbClr val="C9F1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002060"/>
              </a:solidFill>
            </a:rPr>
            <a:t>Develop use of Rights based learning across the school and nursery and improve pupil engagement and voice. </a:t>
          </a:r>
        </a:p>
      </dsp:txBody>
      <dsp:txXfrm>
        <a:off x="1383036" y="3846410"/>
        <a:ext cx="9853010" cy="87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0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18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8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0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6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5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FA3A070-9028-4D9D-A96C-62487B6DA631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D7E5CE-0189-E978-6482-411464722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23104B-D0FB-2171-5644-4D9EAA0F4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723328"/>
              </p:ext>
            </p:extLst>
          </p:nvPr>
        </p:nvGraphicFramePr>
        <p:xfrm>
          <a:off x="319790" y="340578"/>
          <a:ext cx="11572407" cy="613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9A11FCB-1D6E-7B7F-85B7-B9A6351E2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90" y="5368638"/>
            <a:ext cx="1048603" cy="993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66455-DEAC-2BF1-B4FC-D5D198FBB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541" y="5261913"/>
            <a:ext cx="9949534" cy="993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F8227E-C68A-B788-EDF3-338E38E82054}"/>
              </a:ext>
            </a:extLst>
          </p:cNvPr>
          <p:cNvSpPr txBox="1"/>
          <p:nvPr/>
        </p:nvSpPr>
        <p:spPr>
          <a:xfrm>
            <a:off x="299803" y="1271454"/>
            <a:ext cx="4886794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Our Vision is to build a community that promotes Gospel Values in a supportive and inclusive environment where all learners strive for success and develop new skills with confidence. 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023357-543C-94D0-AE14-14860C714D10}"/>
              </a:ext>
            </a:extLst>
          </p:cNvPr>
          <p:cNvSpPr txBox="1"/>
          <p:nvPr/>
        </p:nvSpPr>
        <p:spPr>
          <a:xfrm>
            <a:off x="6985416" y="1286843"/>
            <a:ext cx="488679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St. Bride’s School Values: 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Faith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Inclusiveness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Kindness 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Respect 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Ambition</a:t>
            </a:r>
          </a:p>
        </p:txBody>
      </p:sp>
      <p:pic>
        <p:nvPicPr>
          <p:cNvPr id="16" name="Picture 15" descr="A logo of a heart and text&#10;&#10;Description automatically generated">
            <a:extLst>
              <a:ext uri="{FF2B5EF4-FFF2-40B4-BE49-F238E27FC236}">
                <a16:creationId xmlns:a16="http://schemas.microsoft.com/office/drawing/2014/main" id="{24C474AF-F261-ABFE-A28F-3B0C02F210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40" y="1286843"/>
            <a:ext cx="1250105" cy="14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4952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AB0149634D1418BBB4D4A921C21D3" ma:contentTypeVersion="12" ma:contentTypeDescription="Create a new document." ma:contentTypeScope="" ma:versionID="e78f50efc3b9182771faa2a187e46fa2">
  <xsd:schema xmlns:xsd="http://www.w3.org/2001/XMLSchema" xmlns:xs="http://www.w3.org/2001/XMLSchema" xmlns:p="http://schemas.microsoft.com/office/2006/metadata/properties" xmlns:ns2="cd070c54-26a6-498e-8d5a-82ab6fce3d65" xmlns:ns3="9c240b36-8f5f-451c-993e-9fc0f4722119" targetNamespace="http://schemas.microsoft.com/office/2006/metadata/properties" ma:root="true" ma:fieldsID="32a9f3201447a812262425ff77577b05" ns2:_="" ns3:_="">
    <xsd:import namespace="cd070c54-26a6-498e-8d5a-82ab6fce3d65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70c54-26a6-498e-8d5a-82ab6fce3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070c54-26a6-498e-8d5a-82ab6fce3d65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Props1.xml><?xml version="1.0" encoding="utf-8"?>
<ds:datastoreItem xmlns:ds="http://schemas.openxmlformats.org/officeDocument/2006/customXml" ds:itemID="{B15A3397-8F7C-4E10-9B32-06C78EF22598}"/>
</file>

<file path=customXml/itemProps2.xml><?xml version="1.0" encoding="utf-8"?>
<ds:datastoreItem xmlns:ds="http://schemas.openxmlformats.org/officeDocument/2006/customXml" ds:itemID="{6021B527-6415-4011-A3A6-2B144CF2BB93}"/>
</file>

<file path=customXml/itemProps3.xml><?xml version="1.0" encoding="utf-8"?>
<ds:datastoreItem xmlns:ds="http://schemas.openxmlformats.org/officeDocument/2006/customXml" ds:itemID="{9FEF1FC0-E94C-40A5-B3E9-7DFCECBF71D1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</TotalTime>
  <Words>99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Parcel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Cleland</dc:creator>
  <cp:lastModifiedBy>Mrs Cleland</cp:lastModifiedBy>
  <cp:revision>1</cp:revision>
  <cp:lastPrinted>2024-08-23T13:30:10Z</cp:lastPrinted>
  <dcterms:created xsi:type="dcterms:W3CDTF">2024-08-23T12:58:36Z</dcterms:created>
  <dcterms:modified xsi:type="dcterms:W3CDTF">2024-08-23T13:39:50Z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0x0101006ADAB0149634D1418BBB4D4A921C21D3</vt:lpwstr>
  </property>
</Properties>
</file>