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3"/>
  </p:sldMasterIdLst>
  <p:notesMasterIdLst>
    <p:notesMasterId r:id="rId16"/>
  </p:notesMasterIdLst>
  <p:handoutMasterIdLst>
    <p:handoutMasterId r:id="rId17"/>
  </p:handoutMasterIdLst>
  <p:sldIdLst>
    <p:sldId id="256" r:id="rId4"/>
    <p:sldId id="261" r:id="rId5"/>
    <p:sldId id="259" r:id="rId6"/>
    <p:sldId id="262" r:id="rId7"/>
    <p:sldId id="267" r:id="rId8"/>
    <p:sldId id="268" r:id="rId9"/>
    <p:sldId id="269" r:id="rId10"/>
    <p:sldId id="270" r:id="rId11"/>
    <p:sldId id="274" r:id="rId12"/>
    <p:sldId id="271" r:id="rId13"/>
    <p:sldId id="272" r:id="rId14"/>
    <p:sldId id="273" r:id="rId15"/>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AC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343" autoAdjust="0"/>
  </p:normalViewPr>
  <p:slideViewPr>
    <p:cSldViewPr>
      <p:cViewPr varScale="1">
        <p:scale>
          <a:sx n="72" d="100"/>
          <a:sy n="72" d="100"/>
        </p:scale>
        <p:origin x="1356" y="66"/>
      </p:cViewPr>
      <p:guideLst>
        <p:guide orient="horz" pos="2160"/>
        <p:guide pos="2880"/>
      </p:guideLst>
    </p:cSldViewPr>
  </p:slideViewPr>
  <p:outlineViewPr>
    <p:cViewPr>
      <p:scale>
        <a:sx n="33" d="100"/>
        <a:sy n="33" d="100"/>
      </p:scale>
      <p:origin x="0" y="-42"/>
    </p:cViewPr>
  </p:outlineViewPr>
  <p:notesTextViewPr>
    <p:cViewPr>
      <p:scale>
        <a:sx n="1" d="1"/>
        <a:sy n="1" d="1"/>
      </p:scale>
      <p:origin x="0" y="0"/>
    </p:cViewPr>
  </p:notesTextViewPr>
  <p:notesViewPr>
    <p:cSldViewPr>
      <p:cViewPr varScale="1">
        <p:scale>
          <a:sx n="51" d="100"/>
          <a:sy n="51" d="100"/>
        </p:scale>
        <p:origin x="300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7FF9A3-759F-4220-BDE7-B66EBCF2FA66}"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GB"/>
        </a:p>
      </dgm:t>
    </dgm:pt>
    <dgm:pt modelId="{DFE18219-294A-40AA-9791-D6FE951242C1}">
      <dgm:prSet phldrT="[Text]"/>
      <dgm:spPr>
        <a:solidFill>
          <a:srgbClr val="7030A0"/>
        </a:solidFill>
      </dgm:spPr>
      <dgm:t>
        <a:bodyPr/>
        <a:lstStyle/>
        <a:p>
          <a:r>
            <a:rPr lang="en-GB" dirty="0">
              <a:latin typeface="+mj-lt"/>
            </a:rPr>
            <a:t>Home</a:t>
          </a:r>
        </a:p>
      </dgm:t>
    </dgm:pt>
    <dgm:pt modelId="{E1546B8D-0E70-4FE9-88DF-11C232F620CB}" type="parTrans" cxnId="{BF8D75EA-3794-4F31-8B52-593275115951}">
      <dgm:prSet/>
      <dgm:spPr/>
      <dgm:t>
        <a:bodyPr/>
        <a:lstStyle/>
        <a:p>
          <a:endParaRPr lang="en-GB"/>
        </a:p>
      </dgm:t>
    </dgm:pt>
    <dgm:pt modelId="{BEB9618E-4EF2-4FBD-AB9D-FA714F369474}" type="sibTrans" cxnId="{BF8D75EA-3794-4F31-8B52-593275115951}">
      <dgm:prSet/>
      <dgm:spPr/>
      <dgm:t>
        <a:bodyPr/>
        <a:lstStyle/>
        <a:p>
          <a:endParaRPr lang="en-GB"/>
        </a:p>
      </dgm:t>
    </dgm:pt>
    <dgm:pt modelId="{AA866421-9026-4109-BF19-21476B38C9C5}">
      <dgm:prSet phldrT="[Text]"/>
      <dgm:spPr>
        <a:solidFill>
          <a:srgbClr val="7030A0"/>
        </a:solidFill>
      </dgm:spPr>
      <dgm:t>
        <a:bodyPr/>
        <a:lstStyle/>
        <a:p>
          <a:r>
            <a:rPr lang="en-GB" dirty="0">
              <a:latin typeface="+mj-lt"/>
            </a:rPr>
            <a:t>School</a:t>
          </a:r>
        </a:p>
      </dgm:t>
    </dgm:pt>
    <dgm:pt modelId="{5088EF2B-2487-4728-B0F7-70799168AC12}" type="parTrans" cxnId="{04A103A1-CAAB-466A-AAE7-563756361E34}">
      <dgm:prSet/>
      <dgm:spPr/>
      <dgm:t>
        <a:bodyPr/>
        <a:lstStyle/>
        <a:p>
          <a:endParaRPr lang="en-GB"/>
        </a:p>
      </dgm:t>
    </dgm:pt>
    <dgm:pt modelId="{C4D20820-CF97-4B4D-ABD0-2EBCEAB95385}" type="sibTrans" cxnId="{04A103A1-CAAB-466A-AAE7-563756361E34}">
      <dgm:prSet/>
      <dgm:spPr/>
      <dgm:t>
        <a:bodyPr/>
        <a:lstStyle/>
        <a:p>
          <a:endParaRPr lang="en-GB"/>
        </a:p>
      </dgm:t>
    </dgm:pt>
    <dgm:pt modelId="{2B535357-C0C2-4FA3-B8AB-AEA1EDD6426D}">
      <dgm:prSet phldrT="[Text]"/>
      <dgm:spPr>
        <a:solidFill>
          <a:srgbClr val="7030A0"/>
        </a:solidFill>
      </dgm:spPr>
      <dgm:t>
        <a:bodyPr/>
        <a:lstStyle/>
        <a:p>
          <a:r>
            <a:rPr lang="en-GB" dirty="0">
              <a:latin typeface="+mj-lt"/>
            </a:rPr>
            <a:t>Church</a:t>
          </a:r>
        </a:p>
      </dgm:t>
    </dgm:pt>
    <dgm:pt modelId="{975E34F1-0CA1-4E68-8123-A1E47DEA6897}" type="parTrans" cxnId="{8776544B-E69B-4451-A715-84DEECB9016B}">
      <dgm:prSet/>
      <dgm:spPr/>
      <dgm:t>
        <a:bodyPr/>
        <a:lstStyle/>
        <a:p>
          <a:endParaRPr lang="en-GB"/>
        </a:p>
      </dgm:t>
    </dgm:pt>
    <dgm:pt modelId="{4A511AF3-2E4F-4CBF-B6BD-DEC94A01B57E}" type="sibTrans" cxnId="{8776544B-E69B-4451-A715-84DEECB9016B}">
      <dgm:prSet/>
      <dgm:spPr/>
      <dgm:t>
        <a:bodyPr/>
        <a:lstStyle/>
        <a:p>
          <a:endParaRPr lang="en-GB"/>
        </a:p>
      </dgm:t>
    </dgm:pt>
    <dgm:pt modelId="{24213CCB-9667-4B8E-8137-F8EFCADE7CAB}" type="pres">
      <dgm:prSet presAssocID="{C37FF9A3-759F-4220-BDE7-B66EBCF2FA66}" presName="Name0" presStyleCnt="0">
        <dgm:presLayoutVars>
          <dgm:dir/>
          <dgm:resizeHandles val="exact"/>
        </dgm:presLayoutVars>
      </dgm:prSet>
      <dgm:spPr/>
    </dgm:pt>
    <dgm:pt modelId="{052B2FFA-F58C-4811-8C66-0C3185982FA6}" type="pres">
      <dgm:prSet presAssocID="{DFE18219-294A-40AA-9791-D6FE951242C1}" presName="node" presStyleLbl="node1" presStyleIdx="0" presStyleCnt="3" custRadScaleRad="85702">
        <dgm:presLayoutVars>
          <dgm:bulletEnabled val="1"/>
        </dgm:presLayoutVars>
      </dgm:prSet>
      <dgm:spPr/>
    </dgm:pt>
    <dgm:pt modelId="{051D3FEA-4207-465F-A2D1-4BCA213E888A}" type="pres">
      <dgm:prSet presAssocID="{BEB9618E-4EF2-4FBD-AB9D-FA714F369474}" presName="sibTrans" presStyleLbl="sibTrans2D1" presStyleIdx="0" presStyleCnt="3"/>
      <dgm:spPr/>
    </dgm:pt>
    <dgm:pt modelId="{21DE3332-1E55-4E76-9FA2-80354D55FBBD}" type="pres">
      <dgm:prSet presAssocID="{BEB9618E-4EF2-4FBD-AB9D-FA714F369474}" presName="connectorText" presStyleLbl="sibTrans2D1" presStyleIdx="0" presStyleCnt="3"/>
      <dgm:spPr/>
    </dgm:pt>
    <dgm:pt modelId="{617FF233-AD1B-43B8-B4A0-34CCD6C312CD}" type="pres">
      <dgm:prSet presAssocID="{AA866421-9026-4109-BF19-21476B38C9C5}" presName="node" presStyleLbl="node1" presStyleIdx="1" presStyleCnt="3" custRadScaleRad="91947" custRadScaleInc="-11214">
        <dgm:presLayoutVars>
          <dgm:bulletEnabled val="1"/>
        </dgm:presLayoutVars>
      </dgm:prSet>
      <dgm:spPr/>
    </dgm:pt>
    <dgm:pt modelId="{1311FAC4-940E-4B10-BD83-D80420991258}" type="pres">
      <dgm:prSet presAssocID="{C4D20820-CF97-4B4D-ABD0-2EBCEAB95385}" presName="sibTrans" presStyleLbl="sibTrans2D1" presStyleIdx="1" presStyleCnt="3"/>
      <dgm:spPr/>
    </dgm:pt>
    <dgm:pt modelId="{1A6871F8-C775-4EE8-8206-0E9EC8BDEF6F}" type="pres">
      <dgm:prSet presAssocID="{C4D20820-CF97-4B4D-ABD0-2EBCEAB95385}" presName="connectorText" presStyleLbl="sibTrans2D1" presStyleIdx="1" presStyleCnt="3"/>
      <dgm:spPr/>
    </dgm:pt>
    <dgm:pt modelId="{6DC011DC-C7F9-41A5-B7B8-C764736DB6BE}" type="pres">
      <dgm:prSet presAssocID="{2B535357-C0C2-4FA3-B8AB-AEA1EDD6426D}" presName="node" presStyleLbl="node1" presStyleIdx="2" presStyleCnt="3" custRadScaleRad="95029" custRadScaleInc="12541">
        <dgm:presLayoutVars>
          <dgm:bulletEnabled val="1"/>
        </dgm:presLayoutVars>
      </dgm:prSet>
      <dgm:spPr/>
    </dgm:pt>
    <dgm:pt modelId="{FE2D89D7-8B11-4E4A-9E2B-68056E26586E}" type="pres">
      <dgm:prSet presAssocID="{4A511AF3-2E4F-4CBF-B6BD-DEC94A01B57E}" presName="sibTrans" presStyleLbl="sibTrans2D1" presStyleIdx="2" presStyleCnt="3"/>
      <dgm:spPr/>
    </dgm:pt>
    <dgm:pt modelId="{CFDB7E2A-E956-43B2-B2A1-937610E3238D}" type="pres">
      <dgm:prSet presAssocID="{4A511AF3-2E4F-4CBF-B6BD-DEC94A01B57E}" presName="connectorText" presStyleLbl="sibTrans2D1" presStyleIdx="2" presStyleCnt="3"/>
      <dgm:spPr/>
    </dgm:pt>
  </dgm:ptLst>
  <dgm:cxnLst>
    <dgm:cxn modelId="{16F1BC1D-9C4A-4E68-AFCE-24280AEBD6AC}" type="presOf" srcId="{2B535357-C0C2-4FA3-B8AB-AEA1EDD6426D}" destId="{6DC011DC-C7F9-41A5-B7B8-C764736DB6BE}" srcOrd="0" destOrd="0" presId="urn:microsoft.com/office/officeart/2005/8/layout/cycle7"/>
    <dgm:cxn modelId="{34F5AE1F-3273-4E13-973B-5351EF204338}" type="presOf" srcId="{BEB9618E-4EF2-4FBD-AB9D-FA714F369474}" destId="{21DE3332-1E55-4E76-9FA2-80354D55FBBD}" srcOrd="1" destOrd="0" presId="urn:microsoft.com/office/officeart/2005/8/layout/cycle7"/>
    <dgm:cxn modelId="{378BCB23-1B30-46E1-9ADA-5398B99F11C1}" type="presOf" srcId="{C37FF9A3-759F-4220-BDE7-B66EBCF2FA66}" destId="{24213CCB-9667-4B8E-8137-F8EFCADE7CAB}" srcOrd="0" destOrd="0" presId="urn:microsoft.com/office/officeart/2005/8/layout/cycle7"/>
    <dgm:cxn modelId="{09AF2642-4CD3-4252-97AF-3B86CC0B9358}" type="presOf" srcId="{C4D20820-CF97-4B4D-ABD0-2EBCEAB95385}" destId="{1311FAC4-940E-4B10-BD83-D80420991258}" srcOrd="0" destOrd="0" presId="urn:microsoft.com/office/officeart/2005/8/layout/cycle7"/>
    <dgm:cxn modelId="{8776544B-E69B-4451-A715-84DEECB9016B}" srcId="{C37FF9A3-759F-4220-BDE7-B66EBCF2FA66}" destId="{2B535357-C0C2-4FA3-B8AB-AEA1EDD6426D}" srcOrd="2" destOrd="0" parTransId="{975E34F1-0CA1-4E68-8123-A1E47DEA6897}" sibTransId="{4A511AF3-2E4F-4CBF-B6BD-DEC94A01B57E}"/>
    <dgm:cxn modelId="{715C6077-E32C-4D7B-8A2C-1CA859A61513}" type="presOf" srcId="{DFE18219-294A-40AA-9791-D6FE951242C1}" destId="{052B2FFA-F58C-4811-8C66-0C3185982FA6}" srcOrd="0" destOrd="0" presId="urn:microsoft.com/office/officeart/2005/8/layout/cycle7"/>
    <dgm:cxn modelId="{E2337E57-B5D2-467F-9461-B0B064B2B15B}" type="presOf" srcId="{BEB9618E-4EF2-4FBD-AB9D-FA714F369474}" destId="{051D3FEA-4207-465F-A2D1-4BCA213E888A}" srcOrd="0" destOrd="0" presId="urn:microsoft.com/office/officeart/2005/8/layout/cycle7"/>
    <dgm:cxn modelId="{14C4A983-854B-407F-8D36-4238DF118665}" type="presOf" srcId="{AA866421-9026-4109-BF19-21476B38C9C5}" destId="{617FF233-AD1B-43B8-B4A0-34CCD6C312CD}" srcOrd="0" destOrd="0" presId="urn:microsoft.com/office/officeart/2005/8/layout/cycle7"/>
    <dgm:cxn modelId="{44AF7693-72C4-4DAD-A548-17C09BA8AC20}" type="presOf" srcId="{4A511AF3-2E4F-4CBF-B6BD-DEC94A01B57E}" destId="{FE2D89D7-8B11-4E4A-9E2B-68056E26586E}" srcOrd="0" destOrd="0" presId="urn:microsoft.com/office/officeart/2005/8/layout/cycle7"/>
    <dgm:cxn modelId="{04A103A1-CAAB-466A-AAE7-563756361E34}" srcId="{C37FF9A3-759F-4220-BDE7-B66EBCF2FA66}" destId="{AA866421-9026-4109-BF19-21476B38C9C5}" srcOrd="1" destOrd="0" parTransId="{5088EF2B-2487-4728-B0F7-70799168AC12}" sibTransId="{C4D20820-CF97-4B4D-ABD0-2EBCEAB95385}"/>
    <dgm:cxn modelId="{98B65FC0-5D8D-4966-AB91-770BB98062E8}" type="presOf" srcId="{C4D20820-CF97-4B4D-ABD0-2EBCEAB95385}" destId="{1A6871F8-C775-4EE8-8206-0E9EC8BDEF6F}" srcOrd="1" destOrd="0" presId="urn:microsoft.com/office/officeart/2005/8/layout/cycle7"/>
    <dgm:cxn modelId="{1C1EE3C2-AEE4-4C35-813C-A6A1566052D5}" type="presOf" srcId="{4A511AF3-2E4F-4CBF-B6BD-DEC94A01B57E}" destId="{CFDB7E2A-E956-43B2-B2A1-937610E3238D}" srcOrd="1" destOrd="0" presId="urn:microsoft.com/office/officeart/2005/8/layout/cycle7"/>
    <dgm:cxn modelId="{BF8D75EA-3794-4F31-8B52-593275115951}" srcId="{C37FF9A3-759F-4220-BDE7-B66EBCF2FA66}" destId="{DFE18219-294A-40AA-9791-D6FE951242C1}" srcOrd="0" destOrd="0" parTransId="{E1546B8D-0E70-4FE9-88DF-11C232F620CB}" sibTransId="{BEB9618E-4EF2-4FBD-AB9D-FA714F369474}"/>
    <dgm:cxn modelId="{125D9A16-D2C0-4141-B236-FA263C82D872}" type="presParOf" srcId="{24213CCB-9667-4B8E-8137-F8EFCADE7CAB}" destId="{052B2FFA-F58C-4811-8C66-0C3185982FA6}" srcOrd="0" destOrd="0" presId="urn:microsoft.com/office/officeart/2005/8/layout/cycle7"/>
    <dgm:cxn modelId="{A2312BA1-68DE-4B46-82B5-CA0F1324C29E}" type="presParOf" srcId="{24213CCB-9667-4B8E-8137-F8EFCADE7CAB}" destId="{051D3FEA-4207-465F-A2D1-4BCA213E888A}" srcOrd="1" destOrd="0" presId="urn:microsoft.com/office/officeart/2005/8/layout/cycle7"/>
    <dgm:cxn modelId="{2CB57627-CC88-4BEA-AF5E-AAD724C05BE6}" type="presParOf" srcId="{051D3FEA-4207-465F-A2D1-4BCA213E888A}" destId="{21DE3332-1E55-4E76-9FA2-80354D55FBBD}" srcOrd="0" destOrd="0" presId="urn:microsoft.com/office/officeart/2005/8/layout/cycle7"/>
    <dgm:cxn modelId="{45768855-4FFC-4676-8B5E-6E80A62B0E9A}" type="presParOf" srcId="{24213CCB-9667-4B8E-8137-F8EFCADE7CAB}" destId="{617FF233-AD1B-43B8-B4A0-34CCD6C312CD}" srcOrd="2" destOrd="0" presId="urn:microsoft.com/office/officeart/2005/8/layout/cycle7"/>
    <dgm:cxn modelId="{D77E24E7-1156-4931-94F8-D25126FF52C5}" type="presParOf" srcId="{24213CCB-9667-4B8E-8137-F8EFCADE7CAB}" destId="{1311FAC4-940E-4B10-BD83-D80420991258}" srcOrd="3" destOrd="0" presId="urn:microsoft.com/office/officeart/2005/8/layout/cycle7"/>
    <dgm:cxn modelId="{9EEE355F-5193-4D82-BF63-EE4221816E62}" type="presParOf" srcId="{1311FAC4-940E-4B10-BD83-D80420991258}" destId="{1A6871F8-C775-4EE8-8206-0E9EC8BDEF6F}" srcOrd="0" destOrd="0" presId="urn:microsoft.com/office/officeart/2005/8/layout/cycle7"/>
    <dgm:cxn modelId="{B6499E82-499A-474D-BD8F-CC550E130990}" type="presParOf" srcId="{24213CCB-9667-4B8E-8137-F8EFCADE7CAB}" destId="{6DC011DC-C7F9-41A5-B7B8-C764736DB6BE}" srcOrd="4" destOrd="0" presId="urn:microsoft.com/office/officeart/2005/8/layout/cycle7"/>
    <dgm:cxn modelId="{38377106-4683-4B20-AD9E-3CEB6D1F0DF1}" type="presParOf" srcId="{24213CCB-9667-4B8E-8137-F8EFCADE7CAB}" destId="{FE2D89D7-8B11-4E4A-9E2B-68056E26586E}" srcOrd="5" destOrd="0" presId="urn:microsoft.com/office/officeart/2005/8/layout/cycle7"/>
    <dgm:cxn modelId="{72EC0B40-AC46-4A46-B377-44786A48ADB0}" type="presParOf" srcId="{FE2D89D7-8B11-4E4A-9E2B-68056E26586E}" destId="{CFDB7E2A-E956-43B2-B2A1-937610E3238D}"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2B2FFA-F58C-4811-8C66-0C3185982FA6}">
      <dsp:nvSpPr>
        <dsp:cNvPr id="0" name=""/>
        <dsp:cNvSpPr/>
      </dsp:nvSpPr>
      <dsp:spPr>
        <a:xfrm>
          <a:off x="1404050" y="148245"/>
          <a:ext cx="1080330" cy="540165"/>
        </a:xfrm>
        <a:prstGeom prst="roundRect">
          <a:avLst>
            <a:gd name="adj" fmla="val 10000"/>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mj-lt"/>
            </a:rPr>
            <a:t>Home</a:t>
          </a:r>
        </a:p>
      </dsp:txBody>
      <dsp:txXfrm>
        <a:off x="1419871" y="164066"/>
        <a:ext cx="1048688" cy="508523"/>
      </dsp:txXfrm>
    </dsp:sp>
    <dsp:sp modelId="{051D3FEA-4207-465F-A2D1-4BCA213E888A}">
      <dsp:nvSpPr>
        <dsp:cNvPr id="0" name=""/>
        <dsp:cNvSpPr/>
      </dsp:nvSpPr>
      <dsp:spPr>
        <a:xfrm rot="3318585">
          <a:off x="2101322" y="952810"/>
          <a:ext cx="556566" cy="18905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p>
      </dsp:txBody>
      <dsp:txXfrm>
        <a:off x="2158039" y="990621"/>
        <a:ext cx="443132" cy="113435"/>
      </dsp:txXfrm>
    </dsp:sp>
    <dsp:sp modelId="{617FF233-AD1B-43B8-B4A0-34CCD6C312CD}">
      <dsp:nvSpPr>
        <dsp:cNvPr id="0" name=""/>
        <dsp:cNvSpPr/>
      </dsp:nvSpPr>
      <dsp:spPr>
        <a:xfrm>
          <a:off x="2274830" y="1406268"/>
          <a:ext cx="1080330" cy="540165"/>
        </a:xfrm>
        <a:prstGeom prst="roundRect">
          <a:avLst>
            <a:gd name="adj" fmla="val 10000"/>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mj-lt"/>
            </a:rPr>
            <a:t>School</a:t>
          </a:r>
        </a:p>
      </dsp:txBody>
      <dsp:txXfrm>
        <a:off x="2290651" y="1422089"/>
        <a:ext cx="1048688" cy="508523"/>
      </dsp:txXfrm>
    </dsp:sp>
    <dsp:sp modelId="{1311FAC4-940E-4B10-BD83-D80420991258}">
      <dsp:nvSpPr>
        <dsp:cNvPr id="0" name=""/>
        <dsp:cNvSpPr/>
      </dsp:nvSpPr>
      <dsp:spPr>
        <a:xfrm rot="10799981">
          <a:off x="1648693" y="1581826"/>
          <a:ext cx="556566" cy="18905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p>
      </dsp:txBody>
      <dsp:txXfrm rot="10800000">
        <a:off x="1705410" y="1619637"/>
        <a:ext cx="443132" cy="113435"/>
      </dsp:txXfrm>
    </dsp:sp>
    <dsp:sp modelId="{6DC011DC-C7F9-41A5-B7B8-C764736DB6BE}">
      <dsp:nvSpPr>
        <dsp:cNvPr id="0" name=""/>
        <dsp:cNvSpPr/>
      </dsp:nvSpPr>
      <dsp:spPr>
        <a:xfrm>
          <a:off x="498791" y="1406278"/>
          <a:ext cx="1080330" cy="540165"/>
        </a:xfrm>
        <a:prstGeom prst="roundRect">
          <a:avLst>
            <a:gd name="adj" fmla="val 10000"/>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mj-lt"/>
            </a:rPr>
            <a:t>Church</a:t>
          </a:r>
        </a:p>
      </dsp:txBody>
      <dsp:txXfrm>
        <a:off x="514612" y="1422099"/>
        <a:ext cx="1048688" cy="508523"/>
      </dsp:txXfrm>
    </dsp:sp>
    <dsp:sp modelId="{FE2D89D7-8B11-4E4A-9E2B-68056E26586E}">
      <dsp:nvSpPr>
        <dsp:cNvPr id="0" name=""/>
        <dsp:cNvSpPr/>
      </dsp:nvSpPr>
      <dsp:spPr>
        <a:xfrm rot="18344289">
          <a:off x="1213303" y="952815"/>
          <a:ext cx="556566" cy="18905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GB" sz="800" kern="1200"/>
        </a:p>
      </dsp:txBody>
      <dsp:txXfrm>
        <a:off x="1270020" y="990626"/>
        <a:ext cx="443132" cy="113435"/>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29" tIns="45714" rIns="91429" bIns="45714" rtlCol="0"/>
          <a:lstStyle>
            <a:lvl1pPr algn="l">
              <a:defRPr sz="1200"/>
            </a:lvl1pPr>
          </a:lstStyle>
          <a:p>
            <a:endParaRPr lang="en-GB"/>
          </a:p>
        </p:txBody>
      </p:sp>
      <p:sp>
        <p:nvSpPr>
          <p:cNvPr id="3" name="Date Placeholder 2"/>
          <p:cNvSpPr>
            <a:spLocks noGrp="1"/>
          </p:cNvSpPr>
          <p:nvPr>
            <p:ph type="dt" sz="quarter" idx="1"/>
          </p:nvPr>
        </p:nvSpPr>
        <p:spPr>
          <a:xfrm>
            <a:off x="3778252" y="0"/>
            <a:ext cx="2889250" cy="496888"/>
          </a:xfrm>
          <a:prstGeom prst="rect">
            <a:avLst/>
          </a:prstGeom>
        </p:spPr>
        <p:txBody>
          <a:bodyPr vert="horz" lIns="91429" tIns="45714" rIns="91429" bIns="45714" rtlCol="0"/>
          <a:lstStyle>
            <a:lvl1pPr algn="r">
              <a:defRPr sz="1200"/>
            </a:lvl1pPr>
          </a:lstStyle>
          <a:p>
            <a:fld id="{E22ACEEE-CF3D-41B4-9251-F46BE39FFA83}" type="datetimeFigureOut">
              <a:rPr lang="en-GB" smtClean="0"/>
              <a:t>31/01/2023</a:t>
            </a:fld>
            <a:endParaRPr lang="en-GB"/>
          </a:p>
        </p:txBody>
      </p:sp>
      <p:sp>
        <p:nvSpPr>
          <p:cNvPr id="4" name="Footer Placeholder 3"/>
          <p:cNvSpPr>
            <a:spLocks noGrp="1"/>
          </p:cNvSpPr>
          <p:nvPr>
            <p:ph type="ftr" sz="quarter" idx="2"/>
          </p:nvPr>
        </p:nvSpPr>
        <p:spPr>
          <a:xfrm>
            <a:off x="0" y="9429752"/>
            <a:ext cx="2889250" cy="496888"/>
          </a:xfrm>
          <a:prstGeom prst="rect">
            <a:avLst/>
          </a:prstGeom>
        </p:spPr>
        <p:txBody>
          <a:bodyPr vert="horz" lIns="91429" tIns="45714" rIns="91429" bIns="45714" rtlCol="0" anchor="b"/>
          <a:lstStyle>
            <a:lvl1pPr algn="l">
              <a:defRPr sz="1200"/>
            </a:lvl1pPr>
          </a:lstStyle>
          <a:p>
            <a:endParaRPr lang="en-GB"/>
          </a:p>
        </p:txBody>
      </p:sp>
      <p:sp>
        <p:nvSpPr>
          <p:cNvPr id="5" name="Slide Number Placeholder 4"/>
          <p:cNvSpPr>
            <a:spLocks noGrp="1"/>
          </p:cNvSpPr>
          <p:nvPr>
            <p:ph type="sldNum" sz="quarter" idx="3"/>
          </p:nvPr>
        </p:nvSpPr>
        <p:spPr>
          <a:xfrm>
            <a:off x="3778252" y="9429752"/>
            <a:ext cx="2889250" cy="496888"/>
          </a:xfrm>
          <a:prstGeom prst="rect">
            <a:avLst/>
          </a:prstGeom>
        </p:spPr>
        <p:txBody>
          <a:bodyPr vert="horz" lIns="91429" tIns="45714" rIns="91429" bIns="45714" rtlCol="0" anchor="b"/>
          <a:lstStyle>
            <a:lvl1pPr algn="r">
              <a:defRPr sz="1200"/>
            </a:lvl1pPr>
          </a:lstStyle>
          <a:p>
            <a:fld id="{A650FD8E-BC36-4CA3-AF45-95A4BC15B19D}" type="slidenum">
              <a:rPr lang="en-GB" smtClean="0"/>
              <a:t>‹#›</a:t>
            </a:fld>
            <a:endParaRPr lang="en-GB"/>
          </a:p>
        </p:txBody>
      </p:sp>
    </p:spTree>
    <p:extLst>
      <p:ext uri="{BB962C8B-B14F-4D97-AF65-F5344CB8AC3E}">
        <p14:creationId xmlns:p14="http://schemas.microsoft.com/office/powerpoint/2010/main" val="140153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29" tIns="45714" rIns="91429" bIns="45714" rtlCol="0"/>
          <a:lstStyle>
            <a:lvl1pPr algn="l">
              <a:defRPr sz="1200"/>
            </a:lvl1pPr>
          </a:lstStyle>
          <a:p>
            <a:endParaRPr lang="en-GB"/>
          </a:p>
        </p:txBody>
      </p:sp>
      <p:sp>
        <p:nvSpPr>
          <p:cNvPr id="3" name="Date Placeholder 2"/>
          <p:cNvSpPr>
            <a:spLocks noGrp="1"/>
          </p:cNvSpPr>
          <p:nvPr>
            <p:ph type="dt" idx="1"/>
          </p:nvPr>
        </p:nvSpPr>
        <p:spPr>
          <a:xfrm>
            <a:off x="3778252" y="0"/>
            <a:ext cx="2889250" cy="496888"/>
          </a:xfrm>
          <a:prstGeom prst="rect">
            <a:avLst/>
          </a:prstGeom>
        </p:spPr>
        <p:txBody>
          <a:bodyPr vert="horz" lIns="91429" tIns="45714" rIns="91429" bIns="45714" rtlCol="0"/>
          <a:lstStyle>
            <a:lvl1pPr algn="r">
              <a:defRPr sz="1200"/>
            </a:lvl1pPr>
          </a:lstStyle>
          <a:p>
            <a:fld id="{EEB3A68F-2235-439A-A1C5-3F80CF386F3E}" type="datetimeFigureOut">
              <a:rPr lang="en-GB" smtClean="0"/>
              <a:t>31/01/2023</a:t>
            </a:fld>
            <a:endParaRPr lang="en-GB"/>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29" tIns="45714" rIns="91429" bIns="45714" rtlCol="0" anchor="ctr"/>
          <a:lstStyle/>
          <a:p>
            <a:endParaRPr lang="en-GB"/>
          </a:p>
        </p:txBody>
      </p:sp>
      <p:sp>
        <p:nvSpPr>
          <p:cNvPr id="5" name="Notes Placeholder 4"/>
          <p:cNvSpPr>
            <a:spLocks noGrp="1"/>
          </p:cNvSpPr>
          <p:nvPr>
            <p:ph type="body" sz="quarter" idx="3"/>
          </p:nvPr>
        </p:nvSpPr>
        <p:spPr>
          <a:xfrm>
            <a:off x="666750" y="4776788"/>
            <a:ext cx="5335588" cy="3908425"/>
          </a:xfrm>
          <a:prstGeom prst="rect">
            <a:avLst/>
          </a:prstGeom>
        </p:spPr>
        <p:txBody>
          <a:bodyPr vert="horz" lIns="91429" tIns="45714" rIns="91429" bIns="457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2"/>
            <a:ext cx="2889250" cy="496888"/>
          </a:xfrm>
          <a:prstGeom prst="rect">
            <a:avLst/>
          </a:prstGeom>
        </p:spPr>
        <p:txBody>
          <a:bodyPr vert="horz" lIns="91429" tIns="45714" rIns="91429" bIns="45714" rtlCol="0" anchor="b"/>
          <a:lstStyle>
            <a:lvl1pPr algn="l">
              <a:defRPr sz="1200"/>
            </a:lvl1pPr>
          </a:lstStyle>
          <a:p>
            <a:endParaRPr lang="en-GB"/>
          </a:p>
        </p:txBody>
      </p:sp>
      <p:sp>
        <p:nvSpPr>
          <p:cNvPr id="7" name="Slide Number Placeholder 6"/>
          <p:cNvSpPr>
            <a:spLocks noGrp="1"/>
          </p:cNvSpPr>
          <p:nvPr>
            <p:ph type="sldNum" sz="quarter" idx="5"/>
          </p:nvPr>
        </p:nvSpPr>
        <p:spPr>
          <a:xfrm>
            <a:off x="3778252" y="9429752"/>
            <a:ext cx="2889250" cy="496888"/>
          </a:xfrm>
          <a:prstGeom prst="rect">
            <a:avLst/>
          </a:prstGeom>
        </p:spPr>
        <p:txBody>
          <a:bodyPr vert="horz" lIns="91429" tIns="45714" rIns="91429" bIns="45714" rtlCol="0" anchor="b"/>
          <a:lstStyle>
            <a:lvl1pPr algn="r">
              <a:defRPr sz="1200"/>
            </a:lvl1pPr>
          </a:lstStyle>
          <a:p>
            <a:fld id="{C8C7F2A0-280F-41B6-A723-79539EB62F03}" type="slidenum">
              <a:rPr lang="en-GB" smtClean="0"/>
              <a:t>‹#›</a:t>
            </a:fld>
            <a:endParaRPr lang="en-GB"/>
          </a:p>
        </p:txBody>
      </p:sp>
    </p:spTree>
    <p:extLst>
      <p:ext uri="{BB962C8B-B14F-4D97-AF65-F5344CB8AC3E}">
        <p14:creationId xmlns:p14="http://schemas.microsoft.com/office/powerpoint/2010/main" val="3228193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C8C7F2A0-280F-41B6-A723-79539EB62F03}" type="slidenum">
              <a:rPr lang="en-GB" smtClean="0"/>
              <a:t>1</a:t>
            </a:fld>
            <a:endParaRPr lang="en-GB"/>
          </a:p>
        </p:txBody>
      </p:sp>
    </p:spTree>
    <p:extLst>
      <p:ext uri="{BB962C8B-B14F-4D97-AF65-F5344CB8AC3E}">
        <p14:creationId xmlns:p14="http://schemas.microsoft.com/office/powerpoint/2010/main" val="329104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58" indent="-342858">
              <a:buAutoNum type="arabicPeriod"/>
            </a:pPr>
            <a:r>
              <a:rPr lang="en-GB" sz="1600" dirty="0"/>
              <a:t>St Paul – we are God’s special work of art.  Dulled and smudged by our sins but God calls us back and restores us.</a:t>
            </a:r>
          </a:p>
          <a:p>
            <a:pPr marL="342858" indent="-342858">
              <a:buAutoNum type="arabicPeriod"/>
            </a:pPr>
            <a:r>
              <a:rPr lang="en-GB" sz="1600" dirty="0"/>
              <a:t>Special name, parents and godparents. P2 . </a:t>
            </a:r>
            <a:r>
              <a:rPr lang="en-GB" sz="1600" dirty="0" err="1"/>
              <a:t>Ist</a:t>
            </a:r>
            <a:r>
              <a:rPr lang="en-GB" sz="1600" dirty="0"/>
              <a:t> sacrament</a:t>
            </a:r>
          </a:p>
          <a:p>
            <a:pPr marL="342858" indent="-342858">
              <a:buAutoNum type="arabicPeriod"/>
            </a:pPr>
            <a:r>
              <a:rPr lang="en-GB" sz="1600" dirty="0"/>
              <a:t>Ministry of Jesus.  Healing bible stories. Hands to do good.  Show love.  Be like Jesus.  A hug can mean more than a 1000 words</a:t>
            </a:r>
          </a:p>
          <a:p>
            <a:pPr marL="342858" indent="-342858">
              <a:buAutoNum type="arabicPeriod"/>
            </a:pPr>
            <a:r>
              <a:rPr lang="en-GB" sz="1600" dirty="0"/>
              <a:t>Teacher – Parables God is so happy to find us.</a:t>
            </a:r>
          </a:p>
          <a:p>
            <a:pPr marL="342858" indent="-342858">
              <a:buAutoNum type="arabicPeriod"/>
            </a:pPr>
            <a:r>
              <a:rPr lang="en-GB" sz="1600" dirty="0"/>
              <a:t>Recognising our wrong doings,  Desire to change.</a:t>
            </a:r>
          </a:p>
          <a:p>
            <a:pPr marL="342858" indent="-342858">
              <a:buAutoNum type="arabicPeriod"/>
            </a:pPr>
            <a:r>
              <a:rPr lang="en-GB" sz="1600" dirty="0"/>
              <a:t>Saying sorry. Making amends.  Examining our conscience. Resolution and positive change.</a:t>
            </a:r>
          </a:p>
          <a:p>
            <a:pPr marL="342858" indent="-342858">
              <a:buAutoNum type="arabicPeriod"/>
            </a:pPr>
            <a:r>
              <a:rPr lang="en-GB" sz="1600" dirty="0"/>
              <a:t>Talking to an adult about their first reconciliation.</a:t>
            </a:r>
          </a:p>
          <a:p>
            <a:r>
              <a:rPr lang="en-GB" sz="1600" dirty="0"/>
              <a:t>          Prayer after the sacrament</a:t>
            </a:r>
          </a:p>
          <a:p>
            <a:pPr marL="342858" indent="-342858">
              <a:buAutoNum type="arabicPeriod"/>
            </a:pPr>
            <a:endParaRPr lang="en-GB" sz="1600" dirty="0"/>
          </a:p>
          <a:p>
            <a:r>
              <a:rPr lang="en-GB" sz="1600" dirty="0"/>
              <a:t>Throughout learning the Act of Sorrow and hymns.</a:t>
            </a:r>
          </a:p>
          <a:p>
            <a:pPr marL="342858" indent="-342858">
              <a:buAutoNum type="arabicPeriod"/>
            </a:pPr>
            <a:endParaRPr lang="en-GB" sz="1600" dirty="0"/>
          </a:p>
          <a:p>
            <a:endParaRPr lang="en-GB" sz="1600" dirty="0"/>
          </a:p>
        </p:txBody>
      </p:sp>
      <p:sp>
        <p:nvSpPr>
          <p:cNvPr id="4" name="Slide Number Placeholder 3"/>
          <p:cNvSpPr>
            <a:spLocks noGrp="1"/>
          </p:cNvSpPr>
          <p:nvPr>
            <p:ph type="sldNum" sz="quarter" idx="10"/>
          </p:nvPr>
        </p:nvSpPr>
        <p:spPr/>
        <p:txBody>
          <a:bodyPr/>
          <a:lstStyle/>
          <a:p>
            <a:fld id="{C8C7F2A0-280F-41B6-A723-79539EB62F03}" type="slidenum">
              <a:rPr lang="en-GB" smtClean="0"/>
              <a:t>10</a:t>
            </a:fld>
            <a:endParaRPr lang="en-GB"/>
          </a:p>
        </p:txBody>
      </p:sp>
    </p:spTree>
    <p:extLst>
      <p:ext uri="{BB962C8B-B14F-4D97-AF65-F5344CB8AC3E}">
        <p14:creationId xmlns:p14="http://schemas.microsoft.com/office/powerpoint/2010/main" val="3049721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58" indent="-342858">
              <a:buAutoNum type="arabicPeriod"/>
            </a:pPr>
            <a:r>
              <a:rPr lang="en-GB" sz="1600" dirty="0"/>
              <a:t>St Paul – we are God’s special work of art.  Dulled and smudged by our sins but God calls us back and restores us.</a:t>
            </a:r>
          </a:p>
          <a:p>
            <a:pPr marL="342858" indent="-342858">
              <a:buAutoNum type="arabicPeriod"/>
            </a:pPr>
            <a:r>
              <a:rPr lang="en-GB" sz="1600" dirty="0"/>
              <a:t>Special name, parents and godparents. P2 . </a:t>
            </a:r>
            <a:r>
              <a:rPr lang="en-GB" sz="1600" dirty="0" err="1"/>
              <a:t>Ist</a:t>
            </a:r>
            <a:r>
              <a:rPr lang="en-GB" sz="1600" dirty="0"/>
              <a:t> sacrament</a:t>
            </a:r>
          </a:p>
          <a:p>
            <a:pPr marL="342858" indent="-342858">
              <a:buAutoNum type="arabicPeriod"/>
            </a:pPr>
            <a:r>
              <a:rPr lang="en-GB" sz="1600" dirty="0"/>
              <a:t>Ministry of Jesus.  Healing bible stories. Hands to do good.  Show love.  Be like Jesus.  A hug can mean more than a 1000 words</a:t>
            </a:r>
          </a:p>
          <a:p>
            <a:pPr marL="342858" indent="-342858">
              <a:buAutoNum type="arabicPeriod"/>
            </a:pPr>
            <a:r>
              <a:rPr lang="en-GB" sz="1600" dirty="0"/>
              <a:t>Teacher – Parables God is so happy to find us.</a:t>
            </a:r>
          </a:p>
          <a:p>
            <a:pPr marL="342858" indent="-342858">
              <a:buAutoNum type="arabicPeriod"/>
            </a:pPr>
            <a:r>
              <a:rPr lang="en-GB" sz="1600" dirty="0"/>
              <a:t>Recognising our wrong doings,  Desire to change.</a:t>
            </a:r>
          </a:p>
          <a:p>
            <a:pPr marL="342858" indent="-342858">
              <a:buAutoNum type="arabicPeriod"/>
            </a:pPr>
            <a:r>
              <a:rPr lang="en-GB" sz="1600" dirty="0"/>
              <a:t>Saying sorry. Making amends.  Examining our conscience. Resolution and positive change.</a:t>
            </a:r>
          </a:p>
          <a:p>
            <a:pPr marL="342858" indent="-342858">
              <a:buAutoNum type="arabicPeriod"/>
            </a:pPr>
            <a:r>
              <a:rPr lang="en-GB" sz="1600" dirty="0"/>
              <a:t>Talking to an adult about their first reconciliation.</a:t>
            </a:r>
          </a:p>
          <a:p>
            <a:r>
              <a:rPr lang="en-GB" sz="1600" dirty="0"/>
              <a:t>          Prayer after the sacrament</a:t>
            </a:r>
          </a:p>
          <a:p>
            <a:pPr marL="342858" indent="-342858">
              <a:buAutoNum type="arabicPeriod"/>
            </a:pPr>
            <a:endParaRPr lang="en-GB" sz="1600" dirty="0"/>
          </a:p>
          <a:p>
            <a:r>
              <a:rPr lang="en-GB" sz="1600" dirty="0"/>
              <a:t>Throughout learning the Act of Sorrow and hymns.</a:t>
            </a:r>
          </a:p>
          <a:p>
            <a:pPr marL="342858" indent="-342858">
              <a:buAutoNum type="arabicPeriod"/>
            </a:pPr>
            <a:endParaRPr lang="en-GB" sz="1600" dirty="0"/>
          </a:p>
          <a:p>
            <a:endParaRPr lang="en-GB" sz="1600" dirty="0"/>
          </a:p>
        </p:txBody>
      </p:sp>
      <p:sp>
        <p:nvSpPr>
          <p:cNvPr id="4" name="Slide Number Placeholder 3"/>
          <p:cNvSpPr>
            <a:spLocks noGrp="1"/>
          </p:cNvSpPr>
          <p:nvPr>
            <p:ph type="sldNum" sz="quarter" idx="10"/>
          </p:nvPr>
        </p:nvSpPr>
        <p:spPr/>
        <p:txBody>
          <a:bodyPr/>
          <a:lstStyle/>
          <a:p>
            <a:fld id="{C8C7F2A0-280F-41B6-A723-79539EB62F03}" type="slidenum">
              <a:rPr lang="en-GB" smtClean="0"/>
              <a:t>11</a:t>
            </a:fld>
            <a:endParaRPr lang="en-GB"/>
          </a:p>
        </p:txBody>
      </p:sp>
    </p:spTree>
    <p:extLst>
      <p:ext uri="{BB962C8B-B14F-4D97-AF65-F5344CB8AC3E}">
        <p14:creationId xmlns:p14="http://schemas.microsoft.com/office/powerpoint/2010/main" val="1620098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58" indent="-342858">
              <a:buAutoNum type="arabicPeriod"/>
            </a:pPr>
            <a:r>
              <a:rPr lang="en-GB" sz="1600" dirty="0"/>
              <a:t>St Paul – we are God’s special work of art.  Dulled and smudged by our sins but God calls us back and restores us.</a:t>
            </a:r>
          </a:p>
          <a:p>
            <a:pPr marL="342858" indent="-342858">
              <a:buAutoNum type="arabicPeriod"/>
            </a:pPr>
            <a:r>
              <a:rPr lang="en-GB" sz="1600" dirty="0"/>
              <a:t>Special name, parents and godparents. P2 . </a:t>
            </a:r>
            <a:r>
              <a:rPr lang="en-GB" sz="1600" dirty="0" err="1"/>
              <a:t>Ist</a:t>
            </a:r>
            <a:r>
              <a:rPr lang="en-GB" sz="1600" dirty="0"/>
              <a:t> sacrament</a:t>
            </a:r>
          </a:p>
          <a:p>
            <a:pPr marL="342858" indent="-342858">
              <a:buAutoNum type="arabicPeriod"/>
            </a:pPr>
            <a:r>
              <a:rPr lang="en-GB" sz="1600" dirty="0"/>
              <a:t>Ministry of Jesus.  Healing bible stories. Hands to do good.  Show love.  Be like Jesus.  A hug can mean more than a 1000 words</a:t>
            </a:r>
          </a:p>
          <a:p>
            <a:pPr marL="342858" indent="-342858">
              <a:buAutoNum type="arabicPeriod"/>
            </a:pPr>
            <a:r>
              <a:rPr lang="en-GB" sz="1600" dirty="0"/>
              <a:t>Teacher – Parables God is so happy to find us.</a:t>
            </a:r>
          </a:p>
          <a:p>
            <a:pPr marL="342858" indent="-342858">
              <a:buAutoNum type="arabicPeriod"/>
            </a:pPr>
            <a:r>
              <a:rPr lang="en-GB" sz="1600" dirty="0"/>
              <a:t>Recognising our wrong doings,  Desire to change.</a:t>
            </a:r>
          </a:p>
          <a:p>
            <a:pPr marL="342858" indent="-342858">
              <a:buAutoNum type="arabicPeriod"/>
            </a:pPr>
            <a:r>
              <a:rPr lang="en-GB" sz="1600" dirty="0"/>
              <a:t>Saying sorry. Making amends.  Examining our conscience. Resolution and positive change.</a:t>
            </a:r>
          </a:p>
          <a:p>
            <a:pPr marL="342858" indent="-342858">
              <a:buAutoNum type="arabicPeriod"/>
            </a:pPr>
            <a:r>
              <a:rPr lang="en-GB" sz="1600" dirty="0"/>
              <a:t>Talking to an adult about their first reconciliation.</a:t>
            </a:r>
          </a:p>
          <a:p>
            <a:r>
              <a:rPr lang="en-GB" sz="1600" dirty="0"/>
              <a:t>          Prayer after the sacrament</a:t>
            </a:r>
          </a:p>
          <a:p>
            <a:pPr marL="342858" indent="-342858">
              <a:buAutoNum type="arabicPeriod"/>
            </a:pPr>
            <a:endParaRPr lang="en-GB" sz="1600" dirty="0"/>
          </a:p>
          <a:p>
            <a:r>
              <a:rPr lang="en-GB" sz="1600" dirty="0"/>
              <a:t>Throughout learning the Act of Sorrow and hymns.</a:t>
            </a:r>
          </a:p>
          <a:p>
            <a:pPr marL="342858" indent="-342858">
              <a:buAutoNum type="arabicPeriod"/>
            </a:pPr>
            <a:endParaRPr lang="en-GB" sz="1600" dirty="0"/>
          </a:p>
          <a:p>
            <a:endParaRPr lang="en-GB" sz="1600" dirty="0"/>
          </a:p>
        </p:txBody>
      </p:sp>
      <p:sp>
        <p:nvSpPr>
          <p:cNvPr id="4" name="Slide Number Placeholder 3"/>
          <p:cNvSpPr>
            <a:spLocks noGrp="1"/>
          </p:cNvSpPr>
          <p:nvPr>
            <p:ph type="sldNum" sz="quarter" idx="10"/>
          </p:nvPr>
        </p:nvSpPr>
        <p:spPr/>
        <p:txBody>
          <a:bodyPr/>
          <a:lstStyle/>
          <a:p>
            <a:fld id="{C8C7F2A0-280F-41B6-A723-79539EB62F03}" type="slidenum">
              <a:rPr lang="en-GB" smtClean="0"/>
              <a:t>12</a:t>
            </a:fld>
            <a:endParaRPr lang="en-GB"/>
          </a:p>
        </p:txBody>
      </p:sp>
    </p:spTree>
    <p:extLst>
      <p:ext uri="{BB962C8B-B14F-4D97-AF65-F5344CB8AC3E}">
        <p14:creationId xmlns:p14="http://schemas.microsoft.com/office/powerpoint/2010/main" val="3743743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800" dirty="0"/>
              <a:t>Key messages</a:t>
            </a:r>
          </a:p>
          <a:p>
            <a:r>
              <a:rPr lang="en-GB" sz="2800" dirty="0"/>
              <a:t>-First in a lifetime of celebrating this sacrament</a:t>
            </a:r>
          </a:p>
          <a:p>
            <a:r>
              <a:rPr lang="en-GB" sz="2800" dirty="0"/>
              <a:t>-confession</a:t>
            </a:r>
          </a:p>
          <a:p>
            <a:r>
              <a:rPr lang="en-GB" sz="2800" dirty="0"/>
              <a:t>-All of us to give same message –God will always forgive when we ask</a:t>
            </a:r>
          </a:p>
          <a:p>
            <a:r>
              <a:rPr lang="en-GB" sz="2800" dirty="0"/>
              <a:t>Pope Francis </a:t>
            </a:r>
          </a:p>
        </p:txBody>
      </p:sp>
      <p:sp>
        <p:nvSpPr>
          <p:cNvPr id="4" name="Slide Number Placeholder 3"/>
          <p:cNvSpPr>
            <a:spLocks noGrp="1"/>
          </p:cNvSpPr>
          <p:nvPr>
            <p:ph type="sldNum" sz="quarter" idx="10"/>
          </p:nvPr>
        </p:nvSpPr>
        <p:spPr/>
        <p:txBody>
          <a:bodyPr/>
          <a:lstStyle/>
          <a:p>
            <a:fld id="{C8C7F2A0-280F-41B6-A723-79539EB62F03}" type="slidenum">
              <a:rPr lang="en-GB" smtClean="0"/>
              <a:t>2</a:t>
            </a:fld>
            <a:endParaRPr lang="en-GB"/>
          </a:p>
        </p:txBody>
      </p:sp>
    </p:spTree>
    <p:extLst>
      <p:ext uri="{BB962C8B-B14F-4D97-AF65-F5344CB8AC3E}">
        <p14:creationId xmlns:p14="http://schemas.microsoft.com/office/powerpoint/2010/main" val="3317050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3200" dirty="0"/>
              <a:t>In school programme of work</a:t>
            </a:r>
          </a:p>
          <a:p>
            <a:r>
              <a:rPr lang="en-GB" sz="3200" dirty="0"/>
              <a:t>This is our faith</a:t>
            </a:r>
          </a:p>
          <a:p>
            <a:r>
              <a:rPr lang="en-GB" sz="3200" dirty="0"/>
              <a:t>Diocesan material</a:t>
            </a:r>
          </a:p>
          <a:p>
            <a:endParaRPr lang="en-GB" sz="3200" dirty="0"/>
          </a:p>
          <a:p>
            <a:r>
              <a:rPr lang="en-GB" sz="3200" dirty="0"/>
              <a:t>Faith in action as well as reading/exploring themes in scripture</a:t>
            </a:r>
          </a:p>
        </p:txBody>
      </p:sp>
      <p:sp>
        <p:nvSpPr>
          <p:cNvPr id="4" name="Slide Number Placeholder 3"/>
          <p:cNvSpPr>
            <a:spLocks noGrp="1"/>
          </p:cNvSpPr>
          <p:nvPr>
            <p:ph type="sldNum" sz="quarter" idx="10"/>
          </p:nvPr>
        </p:nvSpPr>
        <p:spPr/>
        <p:txBody>
          <a:bodyPr/>
          <a:lstStyle/>
          <a:p>
            <a:fld id="{C8C7F2A0-280F-41B6-A723-79539EB62F03}" type="slidenum">
              <a:rPr lang="en-GB" smtClean="0"/>
              <a:t>3</a:t>
            </a:fld>
            <a:endParaRPr lang="en-GB"/>
          </a:p>
        </p:txBody>
      </p:sp>
    </p:spTree>
    <p:extLst>
      <p:ext uri="{BB962C8B-B14F-4D97-AF65-F5344CB8AC3E}">
        <p14:creationId xmlns:p14="http://schemas.microsoft.com/office/powerpoint/2010/main" val="973921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58" indent="-342858">
              <a:buAutoNum type="arabicPeriod"/>
            </a:pPr>
            <a:r>
              <a:rPr lang="en-GB" sz="1600" dirty="0"/>
              <a:t>St Paul – we are God’s special work of art.  Dulled and smudged by our sins but God calls us back and restores us.</a:t>
            </a:r>
          </a:p>
          <a:p>
            <a:pPr marL="342858" indent="-342858">
              <a:buAutoNum type="arabicPeriod"/>
            </a:pPr>
            <a:r>
              <a:rPr lang="en-GB" sz="1600" dirty="0"/>
              <a:t>Special name, parents and godparents. P2 . </a:t>
            </a:r>
            <a:r>
              <a:rPr lang="en-GB" sz="1600" dirty="0" err="1"/>
              <a:t>Ist</a:t>
            </a:r>
            <a:r>
              <a:rPr lang="en-GB" sz="1600" dirty="0"/>
              <a:t> sacrament</a:t>
            </a:r>
          </a:p>
          <a:p>
            <a:pPr marL="342858" indent="-342858">
              <a:buAutoNum type="arabicPeriod"/>
            </a:pPr>
            <a:r>
              <a:rPr lang="en-GB" sz="1600" dirty="0"/>
              <a:t>Ministry of Jesus.  Healing bible stories. Hands to do good.  Show love.  Be like Jesus.  A hug can mean more than a 1000 words</a:t>
            </a:r>
          </a:p>
          <a:p>
            <a:pPr marL="342858" indent="-342858">
              <a:buAutoNum type="arabicPeriod"/>
            </a:pPr>
            <a:r>
              <a:rPr lang="en-GB" sz="1600" dirty="0"/>
              <a:t>Teacher – Parables God is so happy to find us.</a:t>
            </a:r>
          </a:p>
          <a:p>
            <a:pPr marL="342858" indent="-342858">
              <a:buAutoNum type="arabicPeriod"/>
            </a:pPr>
            <a:r>
              <a:rPr lang="en-GB" sz="1600" dirty="0"/>
              <a:t>Recognising our wrong doings,  Desire to change.</a:t>
            </a:r>
          </a:p>
          <a:p>
            <a:pPr marL="342858" indent="-342858">
              <a:buAutoNum type="arabicPeriod"/>
            </a:pPr>
            <a:r>
              <a:rPr lang="en-GB" sz="1600" dirty="0"/>
              <a:t>Saying sorry. Making amends.  Examining our conscience. Resolution and positive change.</a:t>
            </a:r>
          </a:p>
          <a:p>
            <a:pPr marL="342858" indent="-342858">
              <a:buAutoNum type="arabicPeriod"/>
            </a:pPr>
            <a:r>
              <a:rPr lang="en-GB" sz="1600" dirty="0"/>
              <a:t>Talking to an adult about their first reconciliation.</a:t>
            </a:r>
          </a:p>
          <a:p>
            <a:r>
              <a:rPr lang="en-GB" sz="1600" dirty="0"/>
              <a:t>          Prayer after the sacrament</a:t>
            </a:r>
          </a:p>
          <a:p>
            <a:pPr marL="342858" indent="-342858">
              <a:buAutoNum type="arabicPeriod"/>
            </a:pPr>
            <a:endParaRPr lang="en-GB" sz="1600" dirty="0"/>
          </a:p>
          <a:p>
            <a:r>
              <a:rPr lang="en-GB" sz="1600" dirty="0"/>
              <a:t>Throughout learning the Act of Sorrow and hymns.</a:t>
            </a:r>
          </a:p>
          <a:p>
            <a:pPr marL="342858" indent="-342858">
              <a:buAutoNum type="arabicPeriod"/>
            </a:pPr>
            <a:endParaRPr lang="en-GB" sz="1600" dirty="0"/>
          </a:p>
          <a:p>
            <a:endParaRPr lang="en-GB" sz="1600" dirty="0"/>
          </a:p>
        </p:txBody>
      </p:sp>
      <p:sp>
        <p:nvSpPr>
          <p:cNvPr id="4" name="Slide Number Placeholder 3"/>
          <p:cNvSpPr>
            <a:spLocks noGrp="1"/>
          </p:cNvSpPr>
          <p:nvPr>
            <p:ph type="sldNum" sz="quarter" idx="10"/>
          </p:nvPr>
        </p:nvSpPr>
        <p:spPr/>
        <p:txBody>
          <a:bodyPr/>
          <a:lstStyle/>
          <a:p>
            <a:fld id="{C8C7F2A0-280F-41B6-A723-79539EB62F03}" type="slidenum">
              <a:rPr lang="en-GB" smtClean="0"/>
              <a:t>4</a:t>
            </a:fld>
            <a:endParaRPr lang="en-GB"/>
          </a:p>
        </p:txBody>
      </p:sp>
    </p:spTree>
    <p:extLst>
      <p:ext uri="{BB962C8B-B14F-4D97-AF65-F5344CB8AC3E}">
        <p14:creationId xmlns:p14="http://schemas.microsoft.com/office/powerpoint/2010/main" val="1379161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58" indent="-342858">
              <a:buAutoNum type="arabicPeriod"/>
            </a:pPr>
            <a:r>
              <a:rPr lang="en-GB" sz="1600" dirty="0"/>
              <a:t>St Paul – we are God’s special work of art.  Dulled and smudged by our sins but God calls us back and restores us.</a:t>
            </a:r>
          </a:p>
          <a:p>
            <a:pPr marL="342858" indent="-342858">
              <a:buAutoNum type="arabicPeriod"/>
            </a:pPr>
            <a:r>
              <a:rPr lang="en-GB" sz="1600" dirty="0"/>
              <a:t>Special name, parents and godparents. P2 . </a:t>
            </a:r>
            <a:r>
              <a:rPr lang="en-GB" sz="1600" dirty="0" err="1"/>
              <a:t>Ist</a:t>
            </a:r>
            <a:r>
              <a:rPr lang="en-GB" sz="1600" dirty="0"/>
              <a:t> sacrament</a:t>
            </a:r>
          </a:p>
          <a:p>
            <a:pPr marL="342858" indent="-342858">
              <a:buAutoNum type="arabicPeriod"/>
            </a:pPr>
            <a:r>
              <a:rPr lang="en-GB" sz="1600" dirty="0"/>
              <a:t>Ministry of Jesus.  Healing bible stories. Hands to do good.  Show love.  Be like Jesus.  A hug can mean more than a 1000 words</a:t>
            </a:r>
          </a:p>
          <a:p>
            <a:pPr marL="342858" indent="-342858">
              <a:buAutoNum type="arabicPeriod"/>
            </a:pPr>
            <a:r>
              <a:rPr lang="en-GB" sz="1600" dirty="0"/>
              <a:t>Teacher – Parables God is so happy to find us.</a:t>
            </a:r>
          </a:p>
          <a:p>
            <a:pPr marL="342858" indent="-342858">
              <a:buAutoNum type="arabicPeriod"/>
            </a:pPr>
            <a:r>
              <a:rPr lang="en-GB" sz="1600" dirty="0"/>
              <a:t>Recognising our wrong doings,  Desire to change.</a:t>
            </a:r>
          </a:p>
          <a:p>
            <a:pPr marL="342858" indent="-342858">
              <a:buAutoNum type="arabicPeriod"/>
            </a:pPr>
            <a:r>
              <a:rPr lang="en-GB" sz="1600" dirty="0"/>
              <a:t>Saying sorry. Making amends.  Examining our conscience. Resolution and positive change.</a:t>
            </a:r>
          </a:p>
          <a:p>
            <a:pPr marL="342858" indent="-342858">
              <a:buAutoNum type="arabicPeriod"/>
            </a:pPr>
            <a:r>
              <a:rPr lang="en-GB" sz="1600" dirty="0"/>
              <a:t>Talking to an adult about their first reconciliation.</a:t>
            </a:r>
          </a:p>
          <a:p>
            <a:r>
              <a:rPr lang="en-GB" sz="1600" dirty="0"/>
              <a:t>          Prayer after the sacrament</a:t>
            </a:r>
          </a:p>
          <a:p>
            <a:pPr marL="342858" indent="-342858">
              <a:buAutoNum type="arabicPeriod"/>
            </a:pPr>
            <a:endParaRPr lang="en-GB" sz="1600" dirty="0"/>
          </a:p>
          <a:p>
            <a:r>
              <a:rPr lang="en-GB" sz="1600" dirty="0"/>
              <a:t>Throughout learning the Act of Sorrow and hymns.</a:t>
            </a:r>
          </a:p>
          <a:p>
            <a:pPr marL="342858" indent="-342858">
              <a:buAutoNum type="arabicPeriod"/>
            </a:pPr>
            <a:endParaRPr lang="en-GB" sz="1600" dirty="0"/>
          </a:p>
          <a:p>
            <a:endParaRPr lang="en-GB" sz="1600" dirty="0"/>
          </a:p>
        </p:txBody>
      </p:sp>
      <p:sp>
        <p:nvSpPr>
          <p:cNvPr id="4" name="Slide Number Placeholder 3"/>
          <p:cNvSpPr>
            <a:spLocks noGrp="1"/>
          </p:cNvSpPr>
          <p:nvPr>
            <p:ph type="sldNum" sz="quarter" idx="10"/>
          </p:nvPr>
        </p:nvSpPr>
        <p:spPr/>
        <p:txBody>
          <a:bodyPr/>
          <a:lstStyle/>
          <a:p>
            <a:fld id="{C8C7F2A0-280F-41B6-A723-79539EB62F03}" type="slidenum">
              <a:rPr lang="en-GB" smtClean="0"/>
              <a:t>5</a:t>
            </a:fld>
            <a:endParaRPr lang="en-GB"/>
          </a:p>
        </p:txBody>
      </p:sp>
    </p:spTree>
    <p:extLst>
      <p:ext uri="{BB962C8B-B14F-4D97-AF65-F5344CB8AC3E}">
        <p14:creationId xmlns:p14="http://schemas.microsoft.com/office/powerpoint/2010/main" val="114745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58" indent="-342858">
              <a:buAutoNum type="arabicPeriod"/>
            </a:pPr>
            <a:r>
              <a:rPr lang="en-GB" sz="1600" dirty="0"/>
              <a:t>St Paul – we are God’s special work of art.  Dulled and smudged by our sins but God calls us back and restores us.</a:t>
            </a:r>
          </a:p>
          <a:p>
            <a:pPr marL="342858" indent="-342858">
              <a:buAutoNum type="arabicPeriod"/>
            </a:pPr>
            <a:r>
              <a:rPr lang="en-GB" sz="1600" dirty="0"/>
              <a:t>Special name, parents and godparents. P2 . </a:t>
            </a:r>
            <a:r>
              <a:rPr lang="en-GB" sz="1600" dirty="0" err="1"/>
              <a:t>Ist</a:t>
            </a:r>
            <a:r>
              <a:rPr lang="en-GB" sz="1600" dirty="0"/>
              <a:t> sacrament</a:t>
            </a:r>
          </a:p>
          <a:p>
            <a:pPr marL="342858" indent="-342858">
              <a:buAutoNum type="arabicPeriod"/>
            </a:pPr>
            <a:r>
              <a:rPr lang="en-GB" sz="1600" dirty="0"/>
              <a:t>Ministry of Jesus.  Healing bible stories. Hands to do good.  Show love.  Be like Jesus.  A hug can mean more than a 1000 words</a:t>
            </a:r>
          </a:p>
          <a:p>
            <a:pPr marL="342858" indent="-342858">
              <a:buAutoNum type="arabicPeriod"/>
            </a:pPr>
            <a:r>
              <a:rPr lang="en-GB" sz="1600" dirty="0"/>
              <a:t>Teacher – Parables God is so happy to find us.</a:t>
            </a:r>
          </a:p>
          <a:p>
            <a:pPr marL="342858" indent="-342858">
              <a:buAutoNum type="arabicPeriod"/>
            </a:pPr>
            <a:r>
              <a:rPr lang="en-GB" sz="1600" dirty="0"/>
              <a:t>Recognising our wrong doings,  Desire to change.</a:t>
            </a:r>
          </a:p>
          <a:p>
            <a:pPr marL="342858" indent="-342858">
              <a:buAutoNum type="arabicPeriod"/>
            </a:pPr>
            <a:r>
              <a:rPr lang="en-GB" sz="1600" dirty="0"/>
              <a:t>Saying sorry. Making amends.  Examining our conscience. Resolution and positive change.</a:t>
            </a:r>
          </a:p>
          <a:p>
            <a:pPr marL="342858" indent="-342858">
              <a:buAutoNum type="arabicPeriod"/>
            </a:pPr>
            <a:r>
              <a:rPr lang="en-GB" sz="1600" dirty="0"/>
              <a:t>Talking to an adult about their first reconciliation.</a:t>
            </a:r>
          </a:p>
          <a:p>
            <a:r>
              <a:rPr lang="en-GB" sz="1600" dirty="0"/>
              <a:t>          Prayer after the sacrament</a:t>
            </a:r>
          </a:p>
          <a:p>
            <a:pPr marL="342858" indent="-342858">
              <a:buAutoNum type="arabicPeriod"/>
            </a:pPr>
            <a:endParaRPr lang="en-GB" sz="1600" dirty="0"/>
          </a:p>
          <a:p>
            <a:r>
              <a:rPr lang="en-GB" sz="1600" dirty="0"/>
              <a:t>Throughout learning the Act of Sorrow and hymns.</a:t>
            </a:r>
          </a:p>
          <a:p>
            <a:pPr marL="342858" indent="-342858">
              <a:buAutoNum type="arabicPeriod"/>
            </a:pPr>
            <a:endParaRPr lang="en-GB" sz="1600" dirty="0"/>
          </a:p>
          <a:p>
            <a:endParaRPr lang="en-GB" sz="1600" dirty="0"/>
          </a:p>
        </p:txBody>
      </p:sp>
      <p:sp>
        <p:nvSpPr>
          <p:cNvPr id="4" name="Slide Number Placeholder 3"/>
          <p:cNvSpPr>
            <a:spLocks noGrp="1"/>
          </p:cNvSpPr>
          <p:nvPr>
            <p:ph type="sldNum" sz="quarter" idx="10"/>
          </p:nvPr>
        </p:nvSpPr>
        <p:spPr/>
        <p:txBody>
          <a:bodyPr/>
          <a:lstStyle/>
          <a:p>
            <a:fld id="{C8C7F2A0-280F-41B6-A723-79539EB62F03}" type="slidenum">
              <a:rPr lang="en-GB" smtClean="0"/>
              <a:t>6</a:t>
            </a:fld>
            <a:endParaRPr lang="en-GB"/>
          </a:p>
        </p:txBody>
      </p:sp>
    </p:spTree>
    <p:extLst>
      <p:ext uri="{BB962C8B-B14F-4D97-AF65-F5344CB8AC3E}">
        <p14:creationId xmlns:p14="http://schemas.microsoft.com/office/powerpoint/2010/main" val="922938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58" indent="-342858">
              <a:buAutoNum type="arabicPeriod"/>
            </a:pPr>
            <a:r>
              <a:rPr lang="en-GB" sz="1600" dirty="0"/>
              <a:t>St Paul – we are God’s special work of art.  Dulled and smudged by our sins but God calls us back and restores us.</a:t>
            </a:r>
          </a:p>
          <a:p>
            <a:pPr marL="342858" indent="-342858">
              <a:buAutoNum type="arabicPeriod"/>
            </a:pPr>
            <a:r>
              <a:rPr lang="en-GB" sz="1600" dirty="0"/>
              <a:t>Special name, parents and godparents. P2 . </a:t>
            </a:r>
            <a:r>
              <a:rPr lang="en-GB" sz="1600" dirty="0" err="1"/>
              <a:t>Ist</a:t>
            </a:r>
            <a:r>
              <a:rPr lang="en-GB" sz="1600" dirty="0"/>
              <a:t> sacrament</a:t>
            </a:r>
          </a:p>
          <a:p>
            <a:pPr marL="342858" indent="-342858">
              <a:buAutoNum type="arabicPeriod"/>
            </a:pPr>
            <a:r>
              <a:rPr lang="en-GB" sz="1600" dirty="0"/>
              <a:t>Ministry of Jesus.  Healing bible stories. Hands to do good.  Show love.  Be like Jesus.  A hug can mean more than a 1000 words</a:t>
            </a:r>
          </a:p>
          <a:p>
            <a:pPr marL="342858" indent="-342858">
              <a:buAutoNum type="arabicPeriod"/>
            </a:pPr>
            <a:r>
              <a:rPr lang="en-GB" sz="1600" dirty="0"/>
              <a:t>Teacher – Parables God is so happy to find us.</a:t>
            </a:r>
          </a:p>
          <a:p>
            <a:pPr marL="342858" indent="-342858">
              <a:buAutoNum type="arabicPeriod"/>
            </a:pPr>
            <a:r>
              <a:rPr lang="en-GB" sz="1600" dirty="0"/>
              <a:t>Recognising our wrong doings,  Desire to change.</a:t>
            </a:r>
          </a:p>
          <a:p>
            <a:pPr marL="342858" indent="-342858">
              <a:buAutoNum type="arabicPeriod"/>
            </a:pPr>
            <a:r>
              <a:rPr lang="en-GB" sz="1600" dirty="0"/>
              <a:t>Saying sorry. Making amends.  Examining our conscience. Resolution and positive change.</a:t>
            </a:r>
          </a:p>
          <a:p>
            <a:pPr marL="342858" indent="-342858">
              <a:buAutoNum type="arabicPeriod"/>
            </a:pPr>
            <a:r>
              <a:rPr lang="en-GB" sz="1600" dirty="0"/>
              <a:t>Talking to an adult about their first reconciliation.</a:t>
            </a:r>
          </a:p>
          <a:p>
            <a:r>
              <a:rPr lang="en-GB" sz="1600" dirty="0"/>
              <a:t>          Prayer after the sacrament</a:t>
            </a:r>
          </a:p>
          <a:p>
            <a:pPr marL="342858" indent="-342858">
              <a:buAutoNum type="arabicPeriod"/>
            </a:pPr>
            <a:endParaRPr lang="en-GB" sz="1600" dirty="0"/>
          </a:p>
          <a:p>
            <a:r>
              <a:rPr lang="en-GB" sz="1600" dirty="0"/>
              <a:t>Throughout learning the Act of Sorrow and hymns.</a:t>
            </a:r>
          </a:p>
          <a:p>
            <a:pPr marL="342858" indent="-342858">
              <a:buAutoNum type="arabicPeriod"/>
            </a:pPr>
            <a:endParaRPr lang="en-GB" sz="1600" dirty="0"/>
          </a:p>
          <a:p>
            <a:endParaRPr lang="en-GB" sz="1600" dirty="0"/>
          </a:p>
        </p:txBody>
      </p:sp>
      <p:sp>
        <p:nvSpPr>
          <p:cNvPr id="4" name="Slide Number Placeholder 3"/>
          <p:cNvSpPr>
            <a:spLocks noGrp="1"/>
          </p:cNvSpPr>
          <p:nvPr>
            <p:ph type="sldNum" sz="quarter" idx="10"/>
          </p:nvPr>
        </p:nvSpPr>
        <p:spPr/>
        <p:txBody>
          <a:bodyPr/>
          <a:lstStyle/>
          <a:p>
            <a:fld id="{C8C7F2A0-280F-41B6-A723-79539EB62F03}" type="slidenum">
              <a:rPr lang="en-GB" smtClean="0"/>
              <a:t>7</a:t>
            </a:fld>
            <a:endParaRPr lang="en-GB"/>
          </a:p>
        </p:txBody>
      </p:sp>
    </p:spTree>
    <p:extLst>
      <p:ext uri="{BB962C8B-B14F-4D97-AF65-F5344CB8AC3E}">
        <p14:creationId xmlns:p14="http://schemas.microsoft.com/office/powerpoint/2010/main" val="2376284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58" indent="-342858">
              <a:buAutoNum type="arabicPeriod"/>
            </a:pPr>
            <a:r>
              <a:rPr lang="en-GB" sz="1600" dirty="0"/>
              <a:t>St Paul – we are God’s special work of art.  Dulled and smudged by our sins but God calls us back and restores us.</a:t>
            </a:r>
          </a:p>
          <a:p>
            <a:pPr marL="342858" indent="-342858">
              <a:buAutoNum type="arabicPeriod"/>
            </a:pPr>
            <a:r>
              <a:rPr lang="en-GB" sz="1600" dirty="0"/>
              <a:t>Special name, parents and godparents. P2 . </a:t>
            </a:r>
            <a:r>
              <a:rPr lang="en-GB" sz="1600" dirty="0" err="1"/>
              <a:t>Ist</a:t>
            </a:r>
            <a:r>
              <a:rPr lang="en-GB" sz="1600" dirty="0"/>
              <a:t> sacrament</a:t>
            </a:r>
          </a:p>
          <a:p>
            <a:pPr marL="342858" indent="-342858">
              <a:buAutoNum type="arabicPeriod"/>
            </a:pPr>
            <a:r>
              <a:rPr lang="en-GB" sz="1600" dirty="0"/>
              <a:t>Ministry of Jesus.  Healing bible stories. Hands to do good.  Show love.  Be like Jesus.  A hug can mean more than a 1000 words</a:t>
            </a:r>
          </a:p>
          <a:p>
            <a:pPr marL="342858" indent="-342858">
              <a:buAutoNum type="arabicPeriod"/>
            </a:pPr>
            <a:r>
              <a:rPr lang="en-GB" sz="1600" dirty="0"/>
              <a:t>Teacher – Parables God is so happy to find us.</a:t>
            </a:r>
          </a:p>
          <a:p>
            <a:pPr marL="342858" indent="-342858">
              <a:buAutoNum type="arabicPeriod"/>
            </a:pPr>
            <a:r>
              <a:rPr lang="en-GB" sz="1600" dirty="0"/>
              <a:t>Recognising our wrong doings,  Desire to change.</a:t>
            </a:r>
          </a:p>
          <a:p>
            <a:pPr marL="342858" indent="-342858">
              <a:buAutoNum type="arabicPeriod"/>
            </a:pPr>
            <a:r>
              <a:rPr lang="en-GB" sz="1600" dirty="0"/>
              <a:t>Saying sorry. Making amends.  Examining our conscience. Resolution and positive change.</a:t>
            </a:r>
          </a:p>
          <a:p>
            <a:pPr marL="342858" indent="-342858">
              <a:buAutoNum type="arabicPeriod"/>
            </a:pPr>
            <a:r>
              <a:rPr lang="en-GB" sz="1600" dirty="0"/>
              <a:t>Talking to an adult about their first reconciliation.</a:t>
            </a:r>
          </a:p>
          <a:p>
            <a:r>
              <a:rPr lang="en-GB" sz="1600" dirty="0"/>
              <a:t>          Prayer after the sacrament</a:t>
            </a:r>
          </a:p>
          <a:p>
            <a:pPr marL="342858" indent="-342858">
              <a:buAutoNum type="arabicPeriod"/>
            </a:pPr>
            <a:endParaRPr lang="en-GB" sz="1600" dirty="0"/>
          </a:p>
          <a:p>
            <a:r>
              <a:rPr lang="en-GB" sz="1600" dirty="0"/>
              <a:t>Throughout learning the Act of Sorrow and hymns.</a:t>
            </a:r>
          </a:p>
          <a:p>
            <a:pPr marL="342858" indent="-342858">
              <a:buAutoNum type="arabicPeriod"/>
            </a:pPr>
            <a:endParaRPr lang="en-GB" sz="1600" dirty="0"/>
          </a:p>
          <a:p>
            <a:endParaRPr lang="en-GB" sz="1600" dirty="0"/>
          </a:p>
        </p:txBody>
      </p:sp>
      <p:sp>
        <p:nvSpPr>
          <p:cNvPr id="4" name="Slide Number Placeholder 3"/>
          <p:cNvSpPr>
            <a:spLocks noGrp="1"/>
          </p:cNvSpPr>
          <p:nvPr>
            <p:ph type="sldNum" sz="quarter" idx="10"/>
          </p:nvPr>
        </p:nvSpPr>
        <p:spPr/>
        <p:txBody>
          <a:bodyPr/>
          <a:lstStyle/>
          <a:p>
            <a:fld id="{C8C7F2A0-280F-41B6-A723-79539EB62F03}" type="slidenum">
              <a:rPr lang="en-GB" smtClean="0"/>
              <a:t>8</a:t>
            </a:fld>
            <a:endParaRPr lang="en-GB"/>
          </a:p>
        </p:txBody>
      </p:sp>
    </p:spTree>
    <p:extLst>
      <p:ext uri="{BB962C8B-B14F-4D97-AF65-F5344CB8AC3E}">
        <p14:creationId xmlns:p14="http://schemas.microsoft.com/office/powerpoint/2010/main" val="3559369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58" indent="-342858">
              <a:buAutoNum type="arabicPeriod"/>
            </a:pPr>
            <a:r>
              <a:rPr lang="en-GB" sz="1600" dirty="0"/>
              <a:t>St Paul – we are God’s special work of art.  Dulled and smudged by our sins but God calls us back and restores us.</a:t>
            </a:r>
          </a:p>
          <a:p>
            <a:pPr marL="342858" indent="-342858">
              <a:buAutoNum type="arabicPeriod"/>
            </a:pPr>
            <a:r>
              <a:rPr lang="en-GB" sz="1600" dirty="0"/>
              <a:t>Special name, parents and godparents. P2 . </a:t>
            </a:r>
            <a:r>
              <a:rPr lang="en-GB" sz="1600" dirty="0" err="1"/>
              <a:t>Ist</a:t>
            </a:r>
            <a:r>
              <a:rPr lang="en-GB" sz="1600" dirty="0"/>
              <a:t> sacrament</a:t>
            </a:r>
          </a:p>
          <a:p>
            <a:pPr marL="342858" indent="-342858">
              <a:buAutoNum type="arabicPeriod"/>
            </a:pPr>
            <a:r>
              <a:rPr lang="en-GB" sz="1600" dirty="0"/>
              <a:t>Ministry of Jesus.  Healing bible stories. Hands to do good.  Show love.  Be like Jesus.  A hug can mean more than a 1000 words</a:t>
            </a:r>
          </a:p>
          <a:p>
            <a:pPr marL="342858" indent="-342858">
              <a:buAutoNum type="arabicPeriod"/>
            </a:pPr>
            <a:r>
              <a:rPr lang="en-GB" sz="1600" dirty="0"/>
              <a:t>Teacher – Parables God is so happy to find us.</a:t>
            </a:r>
          </a:p>
          <a:p>
            <a:pPr marL="342858" indent="-342858">
              <a:buAutoNum type="arabicPeriod"/>
            </a:pPr>
            <a:r>
              <a:rPr lang="en-GB" sz="1600" dirty="0"/>
              <a:t>Recognising our wrong doings,  Desire to change.</a:t>
            </a:r>
          </a:p>
          <a:p>
            <a:pPr marL="342858" indent="-342858">
              <a:buAutoNum type="arabicPeriod"/>
            </a:pPr>
            <a:r>
              <a:rPr lang="en-GB" sz="1600" dirty="0"/>
              <a:t>Saying sorry. Making amends.  Examining our conscience. Resolution and positive change.</a:t>
            </a:r>
          </a:p>
          <a:p>
            <a:pPr marL="342858" indent="-342858">
              <a:buAutoNum type="arabicPeriod"/>
            </a:pPr>
            <a:r>
              <a:rPr lang="en-GB" sz="1600" dirty="0"/>
              <a:t>Talking to an adult about their first reconciliation.</a:t>
            </a:r>
          </a:p>
          <a:p>
            <a:r>
              <a:rPr lang="en-GB" sz="1600" dirty="0"/>
              <a:t>          Prayer after the sacrament</a:t>
            </a:r>
          </a:p>
          <a:p>
            <a:pPr marL="342858" indent="-342858">
              <a:buAutoNum type="arabicPeriod"/>
            </a:pPr>
            <a:endParaRPr lang="en-GB" sz="1600" dirty="0"/>
          </a:p>
          <a:p>
            <a:r>
              <a:rPr lang="en-GB" sz="1600" dirty="0"/>
              <a:t>Throughout learning the Act of Sorrow and hymns.</a:t>
            </a:r>
          </a:p>
          <a:p>
            <a:pPr marL="342858" indent="-342858">
              <a:buAutoNum type="arabicPeriod"/>
            </a:pPr>
            <a:endParaRPr lang="en-GB" sz="1600" dirty="0"/>
          </a:p>
          <a:p>
            <a:endParaRPr lang="en-GB" sz="1600" dirty="0"/>
          </a:p>
        </p:txBody>
      </p:sp>
      <p:sp>
        <p:nvSpPr>
          <p:cNvPr id="4" name="Slide Number Placeholder 3"/>
          <p:cNvSpPr>
            <a:spLocks noGrp="1"/>
          </p:cNvSpPr>
          <p:nvPr>
            <p:ph type="sldNum" sz="quarter" idx="10"/>
          </p:nvPr>
        </p:nvSpPr>
        <p:spPr/>
        <p:txBody>
          <a:bodyPr/>
          <a:lstStyle/>
          <a:p>
            <a:fld id="{C8C7F2A0-280F-41B6-A723-79539EB62F03}" type="slidenum">
              <a:rPr lang="en-GB" smtClean="0"/>
              <a:t>9</a:t>
            </a:fld>
            <a:endParaRPr lang="en-GB"/>
          </a:p>
        </p:txBody>
      </p:sp>
    </p:spTree>
    <p:extLst>
      <p:ext uri="{BB962C8B-B14F-4D97-AF65-F5344CB8AC3E}">
        <p14:creationId xmlns:p14="http://schemas.microsoft.com/office/powerpoint/2010/main" val="2064466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3A33E7-E01E-417C-81DC-A53574360E47}"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1849059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A33E7-E01E-417C-81DC-A53574360E47}"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1029988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A33E7-E01E-417C-81DC-A53574360E47}"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C176D-8406-49D3-B234-C5C9417236D9}"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68412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A33E7-E01E-417C-81DC-A53574360E47}"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3143121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A33E7-E01E-417C-81DC-A53574360E47}"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C176D-8406-49D3-B234-C5C9417236D9}"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7852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A33E7-E01E-417C-81DC-A53574360E47}"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263429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A33E7-E01E-417C-81DC-A53574360E47}"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1348655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A33E7-E01E-417C-81DC-A53574360E47}"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423785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A33E7-E01E-417C-81DC-A53574360E47}"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164541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A33E7-E01E-417C-81DC-A53574360E47}"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992425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3A33E7-E01E-417C-81DC-A53574360E47}"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376722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3A33E7-E01E-417C-81DC-A53574360E47}" type="datetimeFigureOut">
              <a:rPr lang="en-GB" smtClean="0"/>
              <a:t>31/01/2023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112546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3A33E7-E01E-417C-81DC-A53574360E47}" type="datetimeFigureOut">
              <a:rPr lang="en-GB" smtClean="0"/>
              <a:t>31/01/2023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63525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A33E7-E01E-417C-81DC-A53574360E47}" type="datetimeFigureOut">
              <a:rPr lang="en-GB" smtClean="0"/>
              <a:t>31/01/2023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1459029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3A33E7-E01E-417C-81DC-A53574360E47}"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414555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A33E7-E01E-417C-81DC-A53574360E47}"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BC176D-8406-49D3-B234-C5C9417236D9}" type="slidenum">
              <a:rPr lang="en-GB" smtClean="0"/>
              <a:t>‹#›</a:t>
            </a:fld>
            <a:endParaRPr lang="en-GB"/>
          </a:p>
        </p:txBody>
      </p:sp>
    </p:spTree>
    <p:extLst>
      <p:ext uri="{BB962C8B-B14F-4D97-AF65-F5344CB8AC3E}">
        <p14:creationId xmlns:p14="http://schemas.microsoft.com/office/powerpoint/2010/main" val="3906515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3A33E7-E01E-417C-81DC-A53574360E47}" type="datetimeFigureOut">
              <a:rPr lang="en-GB" smtClean="0"/>
              <a:t>31/01/2023</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C0BC176D-8406-49D3-B234-C5C9417236D9}" type="slidenum">
              <a:rPr lang="en-GB" smtClean="0"/>
              <a:t>‹#›</a:t>
            </a:fld>
            <a:endParaRPr lang="en-GB"/>
          </a:p>
        </p:txBody>
      </p:sp>
    </p:spTree>
    <p:extLst>
      <p:ext uri="{BB962C8B-B14F-4D97-AF65-F5344CB8AC3E}">
        <p14:creationId xmlns:p14="http://schemas.microsoft.com/office/powerpoint/2010/main" val="133803370"/>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5" y="1069142"/>
            <a:ext cx="6048672" cy="5151763"/>
          </a:xfrm>
        </p:spPr>
        <p:txBody>
          <a:bodyPr>
            <a:normAutofit fontScale="90000"/>
          </a:bodyPr>
          <a:lstStyle/>
          <a:p>
            <a:pPr algn="ctr"/>
            <a:r>
              <a:rPr lang="en-GB" sz="4900" b="1" dirty="0">
                <a:solidFill>
                  <a:schemeClr val="tx2">
                    <a:lumMod val="50000"/>
                  </a:schemeClr>
                </a:solidFill>
                <a:latin typeface="Monotype Corsiva" pitchFamily="66" charset="0"/>
              </a:rPr>
              <a:t>Our Lady of Lourdes</a:t>
            </a:r>
            <a:br>
              <a:rPr lang="en-GB" sz="4000" b="1" dirty="0">
                <a:solidFill>
                  <a:schemeClr val="tx2">
                    <a:lumMod val="50000"/>
                  </a:schemeClr>
                </a:solidFill>
                <a:latin typeface="Monotype Corsiva" pitchFamily="66" charset="0"/>
              </a:rPr>
            </a:br>
            <a:r>
              <a:rPr lang="en-GB" sz="6700" b="1" dirty="0">
                <a:solidFill>
                  <a:srgbClr val="7030A0"/>
                </a:solidFill>
                <a:latin typeface="Monotype Corsiva" pitchFamily="66" charset="0"/>
              </a:rPr>
              <a:t>Sacrament of Reconciliation</a:t>
            </a:r>
            <a:br>
              <a:rPr lang="en-GB" sz="8000" b="1" dirty="0">
                <a:solidFill>
                  <a:srgbClr val="7030A0"/>
                </a:solidFill>
                <a:latin typeface="Monotype Corsiva" pitchFamily="66" charset="0"/>
              </a:rPr>
            </a:br>
            <a:r>
              <a:rPr lang="en-GB" sz="6000" b="1" dirty="0">
                <a:solidFill>
                  <a:schemeClr val="tx2">
                    <a:lumMod val="50000"/>
                  </a:schemeClr>
                </a:solidFill>
                <a:latin typeface="Monotype Corsiva" pitchFamily="66" charset="0"/>
              </a:rPr>
              <a:t>Information Evening</a:t>
            </a:r>
            <a:br>
              <a:rPr lang="en-GB" sz="6000" b="1" dirty="0">
                <a:solidFill>
                  <a:schemeClr val="tx2">
                    <a:lumMod val="50000"/>
                  </a:schemeClr>
                </a:solidFill>
                <a:latin typeface="Monotype Corsiva" pitchFamily="66" charset="0"/>
              </a:rPr>
            </a:br>
            <a:br>
              <a:rPr lang="en-GB" sz="6000" b="1" dirty="0">
                <a:solidFill>
                  <a:schemeClr val="tx2">
                    <a:lumMod val="50000"/>
                  </a:schemeClr>
                </a:solidFill>
                <a:latin typeface="Monotype Corsiva" pitchFamily="66" charset="0"/>
              </a:rPr>
            </a:br>
            <a:r>
              <a:rPr lang="en-GB" sz="6000" b="1" dirty="0">
                <a:solidFill>
                  <a:schemeClr val="tx2">
                    <a:lumMod val="50000"/>
                  </a:schemeClr>
                </a:solidFill>
                <a:latin typeface="Monotype Corsiva" pitchFamily="66" charset="0"/>
              </a:rPr>
              <a:t> </a:t>
            </a:r>
          </a:p>
        </p:txBody>
      </p:sp>
      <p:sp>
        <p:nvSpPr>
          <p:cNvPr id="8" name="Subtitle 2">
            <a:extLst>
              <a:ext uri="{FF2B5EF4-FFF2-40B4-BE49-F238E27FC236}">
                <a16:creationId xmlns:a16="http://schemas.microsoft.com/office/drawing/2014/main" id="{4992EB66-B982-4024-832C-C9A51CC46902}"/>
              </a:ext>
            </a:extLst>
          </p:cNvPr>
          <p:cNvSpPr>
            <a:spLocks noGrp="1"/>
          </p:cNvSpPr>
          <p:nvPr>
            <p:ph type="subTitle" idx="1"/>
          </p:nvPr>
        </p:nvSpPr>
        <p:spPr>
          <a:xfrm>
            <a:off x="2041361" y="3645024"/>
            <a:ext cx="5626983" cy="2952328"/>
          </a:xfrm>
        </p:spPr>
        <p:txBody>
          <a:bodyPr>
            <a:normAutofit/>
          </a:bodyPr>
          <a:lstStyle/>
          <a:p>
            <a:endParaRPr lang="en-GB" sz="3200" i="1" dirty="0">
              <a:latin typeface="Monotype Corsiva" pitchFamily="66" charset="0"/>
            </a:endParaRPr>
          </a:p>
          <a:p>
            <a:endParaRPr lang="en-GB" sz="3200" i="1" dirty="0">
              <a:latin typeface="Monotype Corsiva" pitchFamily="66" charset="0"/>
            </a:endParaRPr>
          </a:p>
          <a:p>
            <a:endParaRPr lang="en-GB" sz="3200" i="1" dirty="0">
              <a:latin typeface="Monotype Corsiva" pitchFamily="66" charset="0"/>
            </a:endParaRPr>
          </a:p>
        </p:txBody>
      </p:sp>
      <p:pic>
        <p:nvPicPr>
          <p:cNvPr id="1026" name="Picture 2" descr="E:\OLOL Bad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6246" y="908720"/>
            <a:ext cx="1098122" cy="10981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9870" y="4077072"/>
            <a:ext cx="1851491" cy="2631483"/>
          </a:xfrm>
          <a:prstGeom prst="rect">
            <a:avLst/>
          </a:prstGeom>
        </p:spPr>
      </p:pic>
    </p:spTree>
    <p:extLst>
      <p:ext uri="{BB962C8B-B14F-4D97-AF65-F5344CB8AC3E}">
        <p14:creationId xmlns:p14="http://schemas.microsoft.com/office/powerpoint/2010/main" val="2605797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9" y="476672"/>
            <a:ext cx="6682888" cy="1077218"/>
          </a:xfrm>
          <a:prstGeom prst="rect">
            <a:avLst/>
          </a:prstGeom>
          <a:solidFill>
            <a:schemeClr val="accent1">
              <a:lumMod val="40000"/>
              <a:lumOff val="60000"/>
            </a:schemeClr>
          </a:solidFill>
          <a:ln w="57150">
            <a:solidFill>
              <a:srgbClr val="7030A0"/>
            </a:solidFill>
          </a:ln>
        </p:spPr>
        <p:txBody>
          <a:bodyPr wrap="square" rtlCol="0">
            <a:spAutoFit/>
          </a:bodyPr>
          <a:lstStyle/>
          <a:p>
            <a:pPr algn="ctr"/>
            <a:r>
              <a:rPr lang="en-GB" sz="3200" b="1" dirty="0">
                <a:solidFill>
                  <a:schemeClr val="accent6">
                    <a:lumMod val="50000"/>
                  </a:schemeClr>
                </a:solidFill>
                <a:latin typeface="Lucida Calligraphy" panose="03010101010101010101" pitchFamily="66" charset="0"/>
              </a:rPr>
              <a:t>Session 5</a:t>
            </a:r>
          </a:p>
          <a:p>
            <a:pPr algn="ctr"/>
            <a:r>
              <a:rPr lang="en-GB" sz="3200" b="1" dirty="0">
                <a:solidFill>
                  <a:schemeClr val="accent6">
                    <a:lumMod val="50000"/>
                  </a:schemeClr>
                </a:solidFill>
                <a:latin typeface="Lucida Calligraphy" panose="03010101010101010101" pitchFamily="66" charset="0"/>
              </a:rPr>
              <a:t> Come down Zacchaeus</a:t>
            </a:r>
          </a:p>
        </p:txBody>
      </p:sp>
      <p:sp>
        <p:nvSpPr>
          <p:cNvPr id="11" name="TextBox 10"/>
          <p:cNvSpPr txBox="1"/>
          <p:nvPr/>
        </p:nvSpPr>
        <p:spPr>
          <a:xfrm>
            <a:off x="252859" y="1975191"/>
            <a:ext cx="7156013" cy="1200329"/>
          </a:xfrm>
          <a:prstGeom prst="rect">
            <a:avLst/>
          </a:prstGeom>
          <a:noFill/>
          <a:ln w="57150">
            <a:solidFill>
              <a:schemeClr val="accent2">
                <a:lumMod val="60000"/>
                <a:lumOff val="40000"/>
              </a:schemeClr>
            </a:solidFill>
          </a:ln>
        </p:spPr>
        <p:txBody>
          <a:bodyPr wrap="square" rtlCol="0">
            <a:spAutoFit/>
          </a:bodyPr>
          <a:lstStyle/>
          <a:p>
            <a:r>
              <a:rPr lang="en-GB" dirty="0">
                <a:solidFill>
                  <a:schemeClr val="accent2">
                    <a:lumMod val="50000"/>
                  </a:schemeClr>
                </a:solidFill>
              </a:rPr>
              <a:t>In this session, we focus on recognising our wrong doings, and having the desire to change and make amends.  We reflect on how our choices and behaviour affects those around us and how God is always glad when we want to change for the better.</a:t>
            </a:r>
          </a:p>
        </p:txBody>
      </p:sp>
      <p:pic>
        <p:nvPicPr>
          <p:cNvPr id="2" name="Picture 1"/>
          <p:cNvPicPr>
            <a:picLocks noChangeAspect="1"/>
          </p:cNvPicPr>
          <p:nvPr/>
        </p:nvPicPr>
        <p:blipFill>
          <a:blip r:embed="rId3"/>
          <a:stretch>
            <a:fillRect/>
          </a:stretch>
        </p:blipFill>
        <p:spPr>
          <a:xfrm>
            <a:off x="6516216" y="4797152"/>
            <a:ext cx="2466975" cy="1847850"/>
          </a:xfrm>
          <a:prstGeom prst="rect">
            <a:avLst/>
          </a:prstGeom>
        </p:spPr>
      </p:pic>
      <p:sp>
        <p:nvSpPr>
          <p:cNvPr id="5" name="TextBox 4"/>
          <p:cNvSpPr txBox="1"/>
          <p:nvPr/>
        </p:nvSpPr>
        <p:spPr>
          <a:xfrm>
            <a:off x="467544" y="3486736"/>
            <a:ext cx="5472608" cy="3139321"/>
          </a:xfrm>
          <a:prstGeom prst="rect">
            <a:avLst/>
          </a:prstGeom>
          <a:noFill/>
        </p:spPr>
        <p:txBody>
          <a:bodyPr wrap="square" rtlCol="0">
            <a:spAutoFit/>
          </a:bodyPr>
          <a:lstStyle/>
          <a:p>
            <a:r>
              <a:rPr lang="en-GB" dirty="0">
                <a:solidFill>
                  <a:schemeClr val="accent2">
                    <a:lumMod val="50000"/>
                  </a:schemeClr>
                </a:solidFill>
              </a:rPr>
              <a:t>At home:</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Read the story of Zacchaeus</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Discuss ways for Zacchaeus to make amends and how he can change his ways</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How did Jesus treat him and help him to change?</a:t>
            </a:r>
          </a:p>
          <a:p>
            <a:pPr marL="285750" indent="-285750">
              <a:buFont typeface="Arial" panose="020B0604020202020204" pitchFamily="34" charset="0"/>
              <a:buChar char="•"/>
            </a:pPr>
            <a:endParaRPr lang="en-GB"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Scripture Reading: </a:t>
            </a:r>
          </a:p>
          <a:p>
            <a:pPr lvl="1"/>
            <a:r>
              <a:rPr lang="en-GB" dirty="0">
                <a:solidFill>
                  <a:schemeClr val="accent2">
                    <a:lumMod val="50000"/>
                  </a:schemeClr>
                </a:solidFill>
                <a:latin typeface="Lucida Bright" panose="02040602050505020304" pitchFamily="18" charset="0"/>
              </a:rPr>
              <a:t>Luke 19: 1-10 Zacchaeus</a:t>
            </a:r>
          </a:p>
          <a:p>
            <a:pPr marL="742950" lvl="1" indent="-285750">
              <a:buFont typeface="Arial" panose="020B0604020202020204" pitchFamily="34" charset="0"/>
              <a:buChar char="•"/>
            </a:pPr>
            <a:endParaRPr lang="en-GB"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Family Prayer Time (Including Act of Sorrow)</a:t>
            </a:r>
          </a:p>
        </p:txBody>
      </p:sp>
    </p:spTree>
    <p:extLst>
      <p:ext uri="{BB962C8B-B14F-4D97-AF65-F5344CB8AC3E}">
        <p14:creationId xmlns:p14="http://schemas.microsoft.com/office/powerpoint/2010/main" val="301847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9" y="476672"/>
            <a:ext cx="6696743" cy="1077218"/>
          </a:xfrm>
          <a:prstGeom prst="rect">
            <a:avLst/>
          </a:prstGeom>
          <a:solidFill>
            <a:schemeClr val="accent1">
              <a:lumMod val="40000"/>
              <a:lumOff val="60000"/>
            </a:schemeClr>
          </a:solidFill>
          <a:ln w="57150">
            <a:solidFill>
              <a:srgbClr val="7030A0"/>
            </a:solidFill>
          </a:ln>
        </p:spPr>
        <p:txBody>
          <a:bodyPr wrap="square" rtlCol="0">
            <a:spAutoFit/>
          </a:bodyPr>
          <a:lstStyle/>
          <a:p>
            <a:pPr algn="ctr"/>
            <a:r>
              <a:rPr lang="en-GB" sz="3200" b="1" dirty="0">
                <a:solidFill>
                  <a:schemeClr val="accent6">
                    <a:lumMod val="50000"/>
                  </a:schemeClr>
                </a:solidFill>
                <a:latin typeface="Lucida Calligraphy" panose="03010101010101010101" pitchFamily="66" charset="0"/>
              </a:rPr>
              <a:t>Session 6</a:t>
            </a:r>
          </a:p>
          <a:p>
            <a:pPr algn="ctr"/>
            <a:r>
              <a:rPr lang="en-GB" sz="3200" b="1" dirty="0">
                <a:solidFill>
                  <a:schemeClr val="accent6">
                    <a:lumMod val="50000"/>
                  </a:schemeClr>
                </a:solidFill>
                <a:latin typeface="Lucida Calligraphy" panose="03010101010101010101" pitchFamily="66" charset="0"/>
              </a:rPr>
              <a:t> Mending Relationships</a:t>
            </a:r>
          </a:p>
        </p:txBody>
      </p:sp>
      <p:sp>
        <p:nvSpPr>
          <p:cNvPr id="11" name="TextBox 10"/>
          <p:cNvSpPr txBox="1"/>
          <p:nvPr/>
        </p:nvSpPr>
        <p:spPr>
          <a:xfrm>
            <a:off x="323528" y="1844824"/>
            <a:ext cx="7200800" cy="1200329"/>
          </a:xfrm>
          <a:prstGeom prst="rect">
            <a:avLst/>
          </a:prstGeom>
          <a:noFill/>
          <a:ln w="57150">
            <a:solidFill>
              <a:schemeClr val="accent2">
                <a:lumMod val="60000"/>
                <a:lumOff val="40000"/>
              </a:schemeClr>
            </a:solidFill>
          </a:ln>
        </p:spPr>
        <p:txBody>
          <a:bodyPr wrap="square" rtlCol="0">
            <a:spAutoFit/>
          </a:bodyPr>
          <a:lstStyle/>
          <a:p>
            <a:r>
              <a:rPr lang="en-GB" dirty="0">
                <a:solidFill>
                  <a:schemeClr val="accent2">
                    <a:lumMod val="50000"/>
                  </a:schemeClr>
                </a:solidFill>
              </a:rPr>
              <a:t>We explore what it means to turn away from God (sin) and how we can mend our relationship with God and also with other people who we have hurt.  We must examine our conscience, say sorry, make amends and then try to make better choices. </a:t>
            </a:r>
          </a:p>
        </p:txBody>
      </p:sp>
      <p:pic>
        <p:nvPicPr>
          <p:cNvPr id="2" name="Picture 1"/>
          <p:cNvPicPr>
            <a:picLocks noChangeAspect="1"/>
          </p:cNvPicPr>
          <p:nvPr/>
        </p:nvPicPr>
        <p:blipFill>
          <a:blip r:embed="rId3"/>
          <a:stretch>
            <a:fillRect/>
          </a:stretch>
        </p:blipFill>
        <p:spPr>
          <a:xfrm>
            <a:off x="6372200" y="4653136"/>
            <a:ext cx="2371725" cy="1933575"/>
          </a:xfrm>
          <a:prstGeom prst="rect">
            <a:avLst/>
          </a:prstGeom>
        </p:spPr>
      </p:pic>
      <p:sp>
        <p:nvSpPr>
          <p:cNvPr id="5" name="TextBox 4"/>
          <p:cNvSpPr txBox="1"/>
          <p:nvPr/>
        </p:nvSpPr>
        <p:spPr>
          <a:xfrm>
            <a:off x="357848" y="3050211"/>
            <a:ext cx="5832648" cy="3662541"/>
          </a:xfrm>
          <a:prstGeom prst="rect">
            <a:avLst/>
          </a:prstGeom>
          <a:noFill/>
        </p:spPr>
        <p:txBody>
          <a:bodyPr wrap="square" rtlCol="0">
            <a:spAutoFit/>
          </a:bodyPr>
          <a:lstStyle/>
          <a:p>
            <a:r>
              <a:rPr lang="en-GB" dirty="0">
                <a:solidFill>
                  <a:schemeClr val="accent2">
                    <a:lumMod val="50000"/>
                  </a:schemeClr>
                </a:solidFill>
              </a:rPr>
              <a:t>At home:</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Read and discuss the story of The Loving Father and the Two Sons</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Discuss times when you (child and adult) have done something wrong, how this made everyone feel and how you resolved the situation.  </a:t>
            </a:r>
            <a:r>
              <a:rPr lang="en-GB" sz="1600" dirty="0">
                <a:solidFill>
                  <a:schemeClr val="accent2">
                    <a:lumMod val="50000"/>
                  </a:schemeClr>
                </a:solidFill>
                <a:latin typeface="Lucida Bright" panose="02040602050505020304" pitchFamily="18" charset="0"/>
              </a:rPr>
              <a:t>(Remind your child that, no matter what, God and you will always love and forgive them)</a:t>
            </a:r>
          </a:p>
          <a:p>
            <a:endParaRPr lang="en-GB"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Scripture Reading: </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Luke 15: 11-32 </a:t>
            </a:r>
            <a:r>
              <a:rPr lang="en-GB" sz="1600" dirty="0">
                <a:solidFill>
                  <a:schemeClr val="accent2">
                    <a:lumMod val="50000"/>
                  </a:schemeClr>
                </a:solidFill>
                <a:latin typeface="Lucida Bright" panose="02040602050505020304" pitchFamily="18" charset="0"/>
              </a:rPr>
              <a:t>The Loving Father and the Two Sons</a:t>
            </a:r>
          </a:p>
          <a:p>
            <a:pPr marL="742950" lvl="1" indent="-285750">
              <a:buFont typeface="Arial" panose="020B0604020202020204" pitchFamily="34" charset="0"/>
              <a:buChar char="•"/>
            </a:pPr>
            <a:endParaRPr lang="en-GB"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Family Prayer Time (Including Act of Sorrow)</a:t>
            </a:r>
          </a:p>
        </p:txBody>
      </p:sp>
    </p:spTree>
    <p:extLst>
      <p:ext uri="{BB962C8B-B14F-4D97-AF65-F5344CB8AC3E}">
        <p14:creationId xmlns:p14="http://schemas.microsoft.com/office/powerpoint/2010/main" val="11007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9" y="476672"/>
            <a:ext cx="6722786" cy="1077218"/>
          </a:xfrm>
          <a:prstGeom prst="rect">
            <a:avLst/>
          </a:prstGeom>
          <a:solidFill>
            <a:schemeClr val="accent1">
              <a:lumMod val="40000"/>
              <a:lumOff val="60000"/>
            </a:schemeClr>
          </a:solidFill>
          <a:ln w="57150">
            <a:solidFill>
              <a:srgbClr val="7030A0"/>
            </a:solidFill>
          </a:ln>
        </p:spPr>
        <p:txBody>
          <a:bodyPr wrap="square" rtlCol="0">
            <a:spAutoFit/>
          </a:bodyPr>
          <a:lstStyle/>
          <a:p>
            <a:pPr algn="ctr"/>
            <a:r>
              <a:rPr lang="en-GB" sz="3200" b="1" dirty="0">
                <a:solidFill>
                  <a:schemeClr val="accent6">
                    <a:lumMod val="50000"/>
                  </a:schemeClr>
                </a:solidFill>
                <a:latin typeface="Lucida Calligraphy" panose="03010101010101010101" pitchFamily="66" charset="0"/>
              </a:rPr>
              <a:t>Session 7 </a:t>
            </a:r>
          </a:p>
          <a:p>
            <a:pPr algn="ctr"/>
            <a:r>
              <a:rPr lang="en-GB" sz="3200" b="1" dirty="0">
                <a:solidFill>
                  <a:schemeClr val="accent6">
                    <a:lumMod val="50000"/>
                  </a:schemeClr>
                </a:solidFill>
                <a:latin typeface="Lucida Calligraphy" panose="03010101010101010101" pitchFamily="66" charset="0"/>
              </a:rPr>
              <a:t>The Rite of Reconciliation</a:t>
            </a:r>
          </a:p>
        </p:txBody>
      </p:sp>
      <p:sp>
        <p:nvSpPr>
          <p:cNvPr id="11" name="TextBox 10"/>
          <p:cNvSpPr txBox="1"/>
          <p:nvPr/>
        </p:nvSpPr>
        <p:spPr>
          <a:xfrm>
            <a:off x="328802" y="1734209"/>
            <a:ext cx="7102748" cy="1200329"/>
          </a:xfrm>
          <a:prstGeom prst="rect">
            <a:avLst/>
          </a:prstGeom>
          <a:noFill/>
          <a:ln w="57150">
            <a:solidFill>
              <a:schemeClr val="accent2">
                <a:lumMod val="60000"/>
                <a:lumOff val="40000"/>
              </a:schemeClr>
            </a:solidFill>
          </a:ln>
        </p:spPr>
        <p:txBody>
          <a:bodyPr wrap="square" rtlCol="0">
            <a:spAutoFit/>
          </a:bodyPr>
          <a:lstStyle/>
          <a:p>
            <a:r>
              <a:rPr lang="en-GB" dirty="0">
                <a:solidFill>
                  <a:schemeClr val="accent2">
                    <a:lumMod val="50000"/>
                  </a:schemeClr>
                </a:solidFill>
              </a:rPr>
              <a:t>Forgiveness and Penance brings us closer together as part of God’s loving family.  This sacrament is about God’s love and mercy and not solely about sin.  When we are truly sorry, God will always forgive. This demonstrates His eternal love for us.</a:t>
            </a:r>
          </a:p>
        </p:txBody>
      </p:sp>
      <p:pic>
        <p:nvPicPr>
          <p:cNvPr id="3" name="Picture 2"/>
          <p:cNvPicPr>
            <a:picLocks noChangeAspect="1"/>
          </p:cNvPicPr>
          <p:nvPr/>
        </p:nvPicPr>
        <p:blipFill>
          <a:blip r:embed="rId3"/>
          <a:stretch>
            <a:fillRect/>
          </a:stretch>
        </p:blipFill>
        <p:spPr>
          <a:xfrm>
            <a:off x="7046315" y="3894098"/>
            <a:ext cx="1628775" cy="2800350"/>
          </a:xfrm>
          <a:prstGeom prst="rect">
            <a:avLst/>
          </a:prstGeom>
        </p:spPr>
      </p:pic>
      <p:sp>
        <p:nvSpPr>
          <p:cNvPr id="7" name="TextBox 6"/>
          <p:cNvSpPr txBox="1"/>
          <p:nvPr/>
        </p:nvSpPr>
        <p:spPr>
          <a:xfrm>
            <a:off x="337119" y="3104553"/>
            <a:ext cx="6709196" cy="3847207"/>
          </a:xfrm>
          <a:prstGeom prst="rect">
            <a:avLst/>
          </a:prstGeom>
          <a:noFill/>
        </p:spPr>
        <p:txBody>
          <a:bodyPr wrap="square" rtlCol="0">
            <a:spAutoFit/>
          </a:bodyPr>
          <a:lstStyle/>
          <a:p>
            <a:r>
              <a:rPr lang="en-GB" dirty="0">
                <a:solidFill>
                  <a:schemeClr val="accent2">
                    <a:lumMod val="50000"/>
                  </a:schemeClr>
                </a:solidFill>
              </a:rPr>
              <a:t>At home:</a:t>
            </a: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Your child will interview someone special to them about when they received the Sacrament of Reconciliation for the first time</a:t>
            </a: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Continue to practise The Act of Sorrow</a:t>
            </a:r>
          </a:p>
          <a:p>
            <a:pPr marL="285750" indent="-285750">
              <a:buFont typeface="Arial" panose="020B0604020202020204" pitchFamily="34" charset="0"/>
              <a:buChar char="•"/>
            </a:pPr>
            <a:endParaRPr lang="en-GB" sz="1600"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Discuss the celebration of the Sacrament and what they will say to the priest on the evening:</a:t>
            </a:r>
          </a:p>
          <a:p>
            <a:pPr lvl="1"/>
            <a:r>
              <a:rPr lang="en-GB" sz="1400" dirty="0">
                <a:solidFill>
                  <a:schemeClr val="accent2">
                    <a:lumMod val="50000"/>
                  </a:schemeClr>
                </a:solidFill>
                <a:latin typeface="Lucida Bright" panose="02040602050505020304" pitchFamily="18" charset="0"/>
              </a:rPr>
              <a:t>	</a:t>
            </a:r>
            <a:r>
              <a:rPr lang="en-GB" sz="1600" b="1" dirty="0">
                <a:solidFill>
                  <a:srgbClr val="7030A0"/>
                </a:solidFill>
                <a:latin typeface="Lucida Bright" panose="02040602050505020304" pitchFamily="18" charset="0"/>
              </a:rPr>
              <a:t>“Bless me Father for I have sinned.  This is my First  	 	  Reconciliation.  I did not show love when…”</a:t>
            </a:r>
          </a:p>
          <a:p>
            <a:pPr lvl="1"/>
            <a:r>
              <a:rPr lang="en-GB" sz="1600" b="1" dirty="0">
                <a:solidFill>
                  <a:srgbClr val="7030A0"/>
                </a:solidFill>
                <a:latin typeface="Lucida Bright" panose="02040602050505020304" pitchFamily="18" charset="0"/>
              </a:rPr>
              <a:t> </a:t>
            </a:r>
            <a:r>
              <a:rPr lang="en-GB" sz="1600" dirty="0">
                <a:solidFill>
                  <a:schemeClr val="accent2">
                    <a:lumMod val="50000"/>
                  </a:schemeClr>
                </a:solidFill>
                <a:latin typeface="Lucida Bright" panose="02040602050505020304" pitchFamily="18" charset="0"/>
              </a:rPr>
              <a:t>Your child will then be asked to recite </a:t>
            </a:r>
            <a:r>
              <a:rPr lang="en-GB" sz="1600" b="1" dirty="0">
                <a:solidFill>
                  <a:srgbClr val="7030A0"/>
                </a:solidFill>
                <a:latin typeface="Lucida Bright" panose="02040602050505020304" pitchFamily="18" charset="0"/>
              </a:rPr>
              <a:t>The Act of Sorrow </a:t>
            </a:r>
            <a:r>
              <a:rPr lang="en-GB" sz="1600" dirty="0">
                <a:solidFill>
                  <a:schemeClr val="accent2">
                    <a:lumMod val="50000"/>
                  </a:schemeClr>
                </a:solidFill>
                <a:latin typeface="Lucida Bright" panose="02040602050505020304" pitchFamily="18" charset="0"/>
              </a:rPr>
              <a:t>and will receive a blessing.</a:t>
            </a:r>
            <a:endParaRPr lang="en-GB" sz="1600" b="1" dirty="0">
              <a:solidFill>
                <a:srgbClr val="7030A0"/>
              </a:solidFill>
              <a:latin typeface="Lucida Bright" panose="02040602050505020304" pitchFamily="18" charset="0"/>
            </a:endParaRPr>
          </a:p>
          <a:p>
            <a:pPr lvl="1"/>
            <a:endParaRPr lang="en-GB" sz="1600"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Family Prayer Time after having received the Sacrament</a:t>
            </a:r>
          </a:p>
          <a:p>
            <a:pPr marL="285750" indent="-285750">
              <a:buFont typeface="Arial" panose="020B0604020202020204" pitchFamily="34" charset="0"/>
              <a:buChar char="•"/>
            </a:pPr>
            <a:r>
              <a:rPr lang="en-GB" sz="1600" b="1" dirty="0">
                <a:solidFill>
                  <a:schemeClr val="accent2">
                    <a:lumMod val="50000"/>
                  </a:schemeClr>
                </a:solidFill>
                <a:latin typeface="Lucida Bright" panose="02040602050505020304" pitchFamily="18" charset="0"/>
              </a:rPr>
              <a:t>Prayer after Forgiveness</a:t>
            </a:r>
          </a:p>
          <a:p>
            <a:r>
              <a:rPr lang="en-GB" dirty="0">
                <a:solidFill>
                  <a:schemeClr val="accent2">
                    <a:lumMod val="50000"/>
                  </a:schemeClr>
                </a:solidFill>
                <a:latin typeface="Lucida Bright" panose="02040602050505020304" pitchFamily="18" charset="0"/>
              </a:rPr>
              <a:t>	</a:t>
            </a:r>
          </a:p>
        </p:txBody>
      </p:sp>
    </p:spTree>
    <p:extLst>
      <p:ext uri="{BB962C8B-B14F-4D97-AF65-F5344CB8AC3E}">
        <p14:creationId xmlns:p14="http://schemas.microsoft.com/office/powerpoint/2010/main" val="5974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704856" cy="1202485"/>
          </a:xfrm>
        </p:spPr>
        <p:txBody>
          <a:bodyPr>
            <a:noAutofit/>
          </a:bodyPr>
          <a:lstStyle/>
          <a:p>
            <a:r>
              <a:rPr lang="en-GB" sz="4400" b="1" dirty="0">
                <a:solidFill>
                  <a:schemeClr val="accent1">
                    <a:lumMod val="50000"/>
                  </a:schemeClr>
                </a:solidFill>
                <a:latin typeface="Monotype Corsiva" pitchFamily="66" charset="0"/>
              </a:rPr>
              <a:t>Preparation for First Reconciliation</a:t>
            </a:r>
          </a:p>
        </p:txBody>
      </p:sp>
      <p:graphicFrame>
        <p:nvGraphicFramePr>
          <p:cNvPr id="4" name="Diagram 3"/>
          <p:cNvGraphicFramePr/>
          <p:nvPr>
            <p:extLst>
              <p:ext uri="{D42A27DB-BD31-4B8C-83A1-F6EECF244321}">
                <p14:modId xmlns:p14="http://schemas.microsoft.com/office/powerpoint/2010/main" val="1768076209"/>
              </p:ext>
            </p:extLst>
          </p:nvPr>
        </p:nvGraphicFramePr>
        <p:xfrm>
          <a:off x="2267744" y="764704"/>
          <a:ext cx="3888432" cy="2088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395441" y="2852936"/>
            <a:ext cx="7272997" cy="3308598"/>
          </a:xfrm>
          <a:prstGeom prst="rect">
            <a:avLst/>
          </a:prstGeom>
        </p:spPr>
        <p:txBody>
          <a:bodyPr wrap="square">
            <a:spAutoFit/>
          </a:bodyPr>
          <a:lstStyle/>
          <a:p>
            <a:pPr algn="ctr"/>
            <a:r>
              <a:rPr lang="en-GB" sz="2000" b="1" dirty="0">
                <a:solidFill>
                  <a:schemeClr val="accent1">
                    <a:lumMod val="50000"/>
                  </a:schemeClr>
                </a:solidFill>
                <a:latin typeface="Lucida Calligraphy" panose="03010101010101010101" pitchFamily="66" charset="0"/>
              </a:rPr>
              <a:t>All working together in Partnership</a:t>
            </a:r>
          </a:p>
          <a:p>
            <a:pPr algn="ctr"/>
            <a:endParaRPr lang="en-GB" dirty="0">
              <a:solidFill>
                <a:schemeClr val="accent2">
                  <a:lumMod val="50000"/>
                </a:schemeClr>
              </a:solidFill>
              <a:latin typeface="Lucida Bright" panose="02040602050505020304" pitchFamily="18" charset="0"/>
            </a:endParaRPr>
          </a:p>
          <a:p>
            <a:endParaRPr lang="en-GB" b="1" dirty="0">
              <a:solidFill>
                <a:schemeClr val="accent2">
                  <a:lumMod val="50000"/>
                </a:schemeClr>
              </a:solidFill>
              <a:latin typeface="Lucida Bright" panose="02040602050505020304" pitchFamily="18" charset="0"/>
            </a:endParaRPr>
          </a:p>
          <a:p>
            <a:r>
              <a:rPr lang="en-GB" sz="1700" dirty="0">
                <a:solidFill>
                  <a:schemeClr val="accent2">
                    <a:lumMod val="50000"/>
                  </a:schemeClr>
                </a:solidFill>
                <a:latin typeface="Lucida Calligraphy" panose="03010101010101010101" pitchFamily="66" charset="0"/>
              </a:rPr>
              <a:t>“Let us not forget this word: God never tires of forgiving, but at times we get tired of asking for forgiveness.  Let us never tire!  He is the loving Father who always pardons, who has that heart of mercy for us all.”                                   </a:t>
            </a:r>
          </a:p>
          <a:p>
            <a:pPr algn="r"/>
            <a:r>
              <a:rPr lang="en-GB" sz="1700" dirty="0">
                <a:solidFill>
                  <a:schemeClr val="accent2">
                    <a:lumMod val="50000"/>
                  </a:schemeClr>
                </a:solidFill>
                <a:latin typeface="Lucida Calligraphy" panose="03010101010101010101" pitchFamily="66" charset="0"/>
              </a:rPr>
              <a:t> Pope Francis</a:t>
            </a:r>
          </a:p>
          <a:p>
            <a:endParaRPr lang="en-GB" sz="1600" dirty="0">
              <a:solidFill>
                <a:schemeClr val="accent2">
                  <a:lumMod val="50000"/>
                </a:schemeClr>
              </a:solidFill>
              <a:latin typeface="Lucida Calligraphy" panose="03010101010101010101" pitchFamily="66" charset="0"/>
            </a:endParaRPr>
          </a:p>
          <a:p>
            <a:r>
              <a:rPr lang="en-GB" dirty="0">
                <a:solidFill>
                  <a:schemeClr val="accent2">
                    <a:lumMod val="50000"/>
                  </a:schemeClr>
                </a:solidFill>
                <a:latin typeface="Lucida Bright" panose="02040602050505020304" pitchFamily="18" charset="0"/>
              </a:rPr>
              <a:t>First Reconciliation, as the name suggests, is the first in a lifetime of celebrating this sacrament.</a:t>
            </a:r>
          </a:p>
          <a:p>
            <a:endParaRPr lang="en-GB" sz="1600" dirty="0">
              <a:solidFill>
                <a:schemeClr val="accent2">
                  <a:lumMod val="50000"/>
                </a:schemeClr>
              </a:solidFill>
              <a:latin typeface="Lucida Calligraphy" panose="03010101010101010101" pitchFamily="66" charset="0"/>
            </a:endParaRPr>
          </a:p>
        </p:txBody>
      </p:sp>
    </p:spTree>
    <p:extLst>
      <p:ext uri="{BB962C8B-B14F-4D97-AF65-F5344CB8AC3E}">
        <p14:creationId xmlns:p14="http://schemas.microsoft.com/office/powerpoint/2010/main" val="2840390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114" y="475186"/>
            <a:ext cx="5383150" cy="1512168"/>
          </a:xfrm>
        </p:spPr>
        <p:txBody>
          <a:bodyPr>
            <a:noAutofit/>
          </a:bodyPr>
          <a:lstStyle/>
          <a:p>
            <a:r>
              <a:rPr lang="en-GB" sz="5400" b="1" dirty="0">
                <a:latin typeface="Monotype Corsiva" pitchFamily="66" charset="0"/>
              </a:rPr>
              <a:t>First Reconciliation</a:t>
            </a:r>
            <a:br>
              <a:rPr lang="en-GB" sz="5400" b="1" dirty="0">
                <a:latin typeface="Monotype Corsiva" pitchFamily="66" charset="0"/>
              </a:rPr>
            </a:br>
            <a:r>
              <a:rPr lang="en-GB" sz="5400" b="1" dirty="0">
                <a:latin typeface="Monotype Corsiva" pitchFamily="66" charset="0"/>
              </a:rPr>
              <a:t>Family Workbook</a:t>
            </a:r>
          </a:p>
        </p:txBody>
      </p:sp>
      <p:sp>
        <p:nvSpPr>
          <p:cNvPr id="3" name="Content Placeholder 2"/>
          <p:cNvSpPr>
            <a:spLocks noGrp="1"/>
          </p:cNvSpPr>
          <p:nvPr>
            <p:ph idx="1"/>
          </p:nvPr>
        </p:nvSpPr>
        <p:spPr>
          <a:xfrm>
            <a:off x="1316019" y="1987354"/>
            <a:ext cx="6260788" cy="3835554"/>
          </a:xfrm>
        </p:spPr>
        <p:txBody>
          <a:bodyPr>
            <a:normAutofit fontScale="25000" lnSpcReduction="20000"/>
          </a:bodyPr>
          <a:lstStyle/>
          <a:p>
            <a:pPr marL="0" indent="0" fontAlgn="base">
              <a:buNone/>
            </a:pPr>
            <a:endParaRPr lang="en-GB" sz="8800" b="1" dirty="0">
              <a:latin typeface="+mj-lt"/>
            </a:endParaRPr>
          </a:p>
          <a:p>
            <a:pPr fontAlgn="base"/>
            <a:r>
              <a:rPr lang="en-GB" sz="8800" b="1" dirty="0"/>
              <a:t>This will be taken home on a Wednesday and returned to class on a Monday.</a:t>
            </a:r>
          </a:p>
          <a:p>
            <a:pPr marL="0" indent="0" fontAlgn="base">
              <a:buNone/>
            </a:pPr>
            <a:endParaRPr lang="en-GB" sz="8800" b="1" dirty="0"/>
          </a:p>
          <a:p>
            <a:pPr fontAlgn="base"/>
            <a:r>
              <a:rPr lang="en-GB" sz="8800" b="1" dirty="0"/>
              <a:t>Each session contains:</a:t>
            </a:r>
          </a:p>
          <a:p>
            <a:pPr lvl="1" fontAlgn="base"/>
            <a:r>
              <a:rPr lang="en-GB" sz="8800" b="1" dirty="0"/>
              <a:t>Information for Parents/Godparents</a:t>
            </a:r>
          </a:p>
          <a:p>
            <a:pPr lvl="1" fontAlgn="base"/>
            <a:r>
              <a:rPr lang="en-GB" sz="8800" b="1" dirty="0"/>
              <a:t>Putting our Faith into Action</a:t>
            </a:r>
          </a:p>
          <a:p>
            <a:pPr lvl="1" fontAlgn="base"/>
            <a:r>
              <a:rPr lang="en-GB" sz="8800" b="1" dirty="0"/>
              <a:t>At school activities</a:t>
            </a:r>
          </a:p>
          <a:p>
            <a:pPr lvl="1" fontAlgn="base"/>
            <a:r>
              <a:rPr lang="en-GB" sz="8800" b="1" dirty="0"/>
              <a:t>At home activities</a:t>
            </a:r>
          </a:p>
          <a:p>
            <a:pPr lvl="1" fontAlgn="base"/>
            <a:r>
              <a:rPr lang="en-GB" sz="8800" b="1" dirty="0"/>
              <a:t>Prayer time at Home</a:t>
            </a:r>
          </a:p>
          <a:p>
            <a:pPr marL="365760" lvl="1" indent="0" fontAlgn="base">
              <a:buNone/>
            </a:pPr>
            <a:endParaRPr lang="en-GB" sz="8800" b="1" dirty="0"/>
          </a:p>
          <a:p>
            <a:pPr fontAlgn="base">
              <a:buFont typeface="Wingdings" panose="05000000000000000000" pitchFamily="2" charset="2"/>
              <a:buChar char="v"/>
            </a:pPr>
            <a:r>
              <a:rPr lang="en-GB" sz="8800" b="1" dirty="0"/>
              <a:t>www.rcdomparents.org.uk</a:t>
            </a:r>
            <a:endParaRPr lang="en-GB" sz="8800" b="1" dirty="0">
              <a:latin typeface="+mj-lt"/>
            </a:endParaRPr>
          </a:p>
          <a:p>
            <a:pPr marL="0" indent="0" fontAlgn="base">
              <a:buNone/>
            </a:pPr>
            <a:br>
              <a:rPr lang="en-GB" sz="8800" b="1" dirty="0"/>
            </a:br>
            <a:endParaRPr lang="en-GB" sz="8800" b="1" dirty="0"/>
          </a:p>
          <a:p>
            <a:pPr fontAlgn="base"/>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4544" y="116632"/>
            <a:ext cx="2269105" cy="187072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1418" y="4797152"/>
            <a:ext cx="1197477" cy="1701946"/>
          </a:xfrm>
          <a:prstGeom prst="rect">
            <a:avLst/>
          </a:prstGeom>
        </p:spPr>
      </p:pic>
    </p:spTree>
    <p:extLst>
      <p:ext uri="{BB962C8B-B14F-4D97-AF65-F5344CB8AC3E}">
        <p14:creationId xmlns:p14="http://schemas.microsoft.com/office/powerpoint/2010/main" val="408381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wipe(down)">
                                      <p:cBhvr>
                                        <p:cTn id="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84584" y="-112191"/>
            <a:ext cx="9429858" cy="6970191"/>
          </a:xfrm>
          <a:prstGeom prst="rect">
            <a:avLst/>
          </a:prstGeom>
        </p:spPr>
      </p:pic>
      <p:sp>
        <p:nvSpPr>
          <p:cNvPr id="5" name="TextBox 4"/>
          <p:cNvSpPr txBox="1"/>
          <p:nvPr/>
        </p:nvSpPr>
        <p:spPr>
          <a:xfrm>
            <a:off x="1173875" y="172184"/>
            <a:ext cx="6264696" cy="769441"/>
          </a:xfrm>
          <a:prstGeom prst="rect">
            <a:avLst/>
          </a:prstGeom>
          <a:noFill/>
        </p:spPr>
        <p:txBody>
          <a:bodyPr wrap="square" rtlCol="0">
            <a:spAutoFit/>
          </a:bodyPr>
          <a:lstStyle/>
          <a:p>
            <a:r>
              <a:rPr lang="en-GB" sz="3600" dirty="0">
                <a:latin typeface="Monotype Corsiva" panose="03010101010201010101" pitchFamily="66" charset="0"/>
              </a:rPr>
              <a:t>        </a:t>
            </a:r>
            <a:r>
              <a:rPr lang="en-GB" sz="4400" b="1" dirty="0">
                <a:latin typeface="Lucida Calligraphy" panose="03010101010101010101" pitchFamily="66" charset="0"/>
              </a:rPr>
              <a:t>Core Learning</a:t>
            </a:r>
          </a:p>
        </p:txBody>
      </p:sp>
      <p:sp>
        <p:nvSpPr>
          <p:cNvPr id="6" name="TextBox 5"/>
          <p:cNvSpPr txBox="1"/>
          <p:nvPr/>
        </p:nvSpPr>
        <p:spPr>
          <a:xfrm>
            <a:off x="3094241" y="5997372"/>
            <a:ext cx="1872208" cy="646331"/>
          </a:xfrm>
          <a:prstGeom prst="rect">
            <a:avLst/>
          </a:prstGeom>
          <a:solidFill>
            <a:schemeClr val="bg1">
              <a:lumMod val="75000"/>
            </a:schemeClr>
          </a:solidFill>
          <a:ln w="57150">
            <a:solidFill>
              <a:srgbClr val="7030A0"/>
            </a:solidFill>
          </a:ln>
        </p:spPr>
        <p:txBody>
          <a:bodyPr wrap="square" rtlCol="0">
            <a:spAutoFit/>
          </a:bodyPr>
          <a:lstStyle/>
          <a:p>
            <a:pPr algn="ctr"/>
            <a:r>
              <a:rPr lang="en-GB" b="1" dirty="0">
                <a:solidFill>
                  <a:srgbClr val="FF0000"/>
                </a:solidFill>
                <a:latin typeface="Lucida Handwriting" panose="03010101010101010101" pitchFamily="66" charset="0"/>
              </a:rPr>
              <a:t>1. Made in God’s Image</a:t>
            </a:r>
          </a:p>
        </p:txBody>
      </p:sp>
      <p:sp>
        <p:nvSpPr>
          <p:cNvPr id="7" name="TextBox 6"/>
          <p:cNvSpPr txBox="1"/>
          <p:nvPr/>
        </p:nvSpPr>
        <p:spPr>
          <a:xfrm>
            <a:off x="683568" y="4035442"/>
            <a:ext cx="1728192" cy="646331"/>
          </a:xfrm>
          <a:prstGeom prst="rect">
            <a:avLst/>
          </a:prstGeom>
          <a:solidFill>
            <a:schemeClr val="bg1">
              <a:lumMod val="75000"/>
            </a:schemeClr>
          </a:solidFill>
          <a:ln w="57150">
            <a:solidFill>
              <a:srgbClr val="7030A0"/>
            </a:solidFill>
          </a:ln>
        </p:spPr>
        <p:txBody>
          <a:bodyPr wrap="square" rtlCol="0">
            <a:spAutoFit/>
          </a:bodyPr>
          <a:lstStyle/>
          <a:p>
            <a:pPr algn="ctr"/>
            <a:r>
              <a:rPr lang="en-GB" b="1" dirty="0">
                <a:solidFill>
                  <a:srgbClr val="FF0000"/>
                </a:solidFill>
                <a:latin typeface="Lucida Handwriting" panose="03010101010101010101" pitchFamily="66" charset="0"/>
              </a:rPr>
              <a:t>2. Chosen in Baptism</a:t>
            </a:r>
          </a:p>
        </p:txBody>
      </p:sp>
      <p:sp>
        <p:nvSpPr>
          <p:cNvPr id="8" name="TextBox 7"/>
          <p:cNvSpPr txBox="1"/>
          <p:nvPr/>
        </p:nvSpPr>
        <p:spPr>
          <a:xfrm>
            <a:off x="719572" y="1949586"/>
            <a:ext cx="1656184" cy="646331"/>
          </a:xfrm>
          <a:prstGeom prst="rect">
            <a:avLst/>
          </a:prstGeom>
          <a:solidFill>
            <a:schemeClr val="bg1">
              <a:lumMod val="75000"/>
            </a:schemeClr>
          </a:solidFill>
          <a:ln w="57150">
            <a:solidFill>
              <a:srgbClr val="7030A0"/>
            </a:solidFill>
          </a:ln>
        </p:spPr>
        <p:txBody>
          <a:bodyPr wrap="square" rtlCol="0">
            <a:spAutoFit/>
          </a:bodyPr>
          <a:lstStyle/>
          <a:p>
            <a:pPr algn="ctr"/>
            <a:r>
              <a:rPr lang="en-GB" b="1" dirty="0">
                <a:solidFill>
                  <a:srgbClr val="FF0000"/>
                </a:solidFill>
                <a:latin typeface="Lucida Handwriting" panose="03010101010101010101" pitchFamily="66" charset="0"/>
              </a:rPr>
              <a:t>3. Jesus the Healer</a:t>
            </a:r>
          </a:p>
        </p:txBody>
      </p:sp>
      <p:sp>
        <p:nvSpPr>
          <p:cNvPr id="9" name="TextBox 8"/>
          <p:cNvSpPr txBox="1"/>
          <p:nvPr/>
        </p:nvSpPr>
        <p:spPr>
          <a:xfrm>
            <a:off x="3478131" y="983940"/>
            <a:ext cx="1656184" cy="923330"/>
          </a:xfrm>
          <a:prstGeom prst="rect">
            <a:avLst/>
          </a:prstGeom>
          <a:solidFill>
            <a:schemeClr val="bg1">
              <a:lumMod val="75000"/>
            </a:schemeClr>
          </a:solidFill>
          <a:ln w="57150">
            <a:solidFill>
              <a:srgbClr val="7030A0"/>
            </a:solidFill>
          </a:ln>
        </p:spPr>
        <p:txBody>
          <a:bodyPr wrap="square" rtlCol="0">
            <a:spAutoFit/>
          </a:bodyPr>
          <a:lstStyle/>
          <a:p>
            <a:pPr algn="ctr"/>
            <a:r>
              <a:rPr lang="en-GB" b="1" dirty="0">
                <a:solidFill>
                  <a:srgbClr val="FF0000"/>
                </a:solidFill>
                <a:latin typeface="Lucida Handwriting" panose="03010101010101010101" pitchFamily="66" charset="0"/>
              </a:rPr>
              <a:t>4 What was lost is found. </a:t>
            </a:r>
          </a:p>
        </p:txBody>
      </p:sp>
      <p:sp>
        <p:nvSpPr>
          <p:cNvPr id="10" name="TextBox 9"/>
          <p:cNvSpPr txBox="1"/>
          <p:nvPr/>
        </p:nvSpPr>
        <p:spPr>
          <a:xfrm>
            <a:off x="6168377" y="2052173"/>
            <a:ext cx="1779558" cy="923330"/>
          </a:xfrm>
          <a:prstGeom prst="rect">
            <a:avLst/>
          </a:prstGeom>
          <a:solidFill>
            <a:schemeClr val="bg1">
              <a:lumMod val="75000"/>
            </a:schemeClr>
          </a:solidFill>
          <a:ln w="57150">
            <a:solidFill>
              <a:srgbClr val="7030A0"/>
            </a:solidFill>
          </a:ln>
        </p:spPr>
        <p:txBody>
          <a:bodyPr wrap="square" rtlCol="0">
            <a:spAutoFit/>
          </a:bodyPr>
          <a:lstStyle/>
          <a:p>
            <a:pPr algn="ctr"/>
            <a:r>
              <a:rPr lang="en-GB" b="1" dirty="0">
                <a:solidFill>
                  <a:srgbClr val="FF0000"/>
                </a:solidFill>
                <a:latin typeface="Lucida Handwriting" panose="03010101010101010101" pitchFamily="66" charset="0"/>
              </a:rPr>
              <a:t>5. Come down </a:t>
            </a:r>
            <a:r>
              <a:rPr lang="en-GB" b="1" dirty="0" err="1">
                <a:solidFill>
                  <a:srgbClr val="FF0000"/>
                </a:solidFill>
                <a:latin typeface="Lucida Handwriting" panose="03010101010101010101" pitchFamily="66" charset="0"/>
              </a:rPr>
              <a:t>Zacchaeus</a:t>
            </a:r>
            <a:endParaRPr lang="en-GB" b="1" dirty="0">
              <a:solidFill>
                <a:srgbClr val="FF0000"/>
              </a:solidFill>
              <a:latin typeface="Lucida Handwriting" panose="03010101010101010101" pitchFamily="66" charset="0"/>
            </a:endParaRPr>
          </a:p>
        </p:txBody>
      </p:sp>
      <p:sp>
        <p:nvSpPr>
          <p:cNvPr id="11" name="TextBox 10"/>
          <p:cNvSpPr txBox="1"/>
          <p:nvPr/>
        </p:nvSpPr>
        <p:spPr>
          <a:xfrm>
            <a:off x="5965613" y="3951024"/>
            <a:ext cx="1978339" cy="646331"/>
          </a:xfrm>
          <a:prstGeom prst="rect">
            <a:avLst/>
          </a:prstGeom>
          <a:solidFill>
            <a:schemeClr val="bg1">
              <a:lumMod val="75000"/>
            </a:schemeClr>
          </a:solidFill>
          <a:ln w="57150">
            <a:solidFill>
              <a:srgbClr val="7030A0"/>
            </a:solidFill>
          </a:ln>
        </p:spPr>
        <p:txBody>
          <a:bodyPr wrap="square" rtlCol="0">
            <a:spAutoFit/>
          </a:bodyPr>
          <a:lstStyle/>
          <a:p>
            <a:pPr algn="ctr"/>
            <a:r>
              <a:rPr lang="en-GB" b="1" dirty="0">
                <a:solidFill>
                  <a:srgbClr val="FF0000"/>
                </a:solidFill>
                <a:latin typeface="Lucida Handwriting" panose="03010101010101010101" pitchFamily="66" charset="0"/>
              </a:rPr>
              <a:t>6.  Mending Relationships</a:t>
            </a:r>
          </a:p>
        </p:txBody>
      </p:sp>
      <p:sp>
        <p:nvSpPr>
          <p:cNvPr id="12" name="TextBox 11"/>
          <p:cNvSpPr txBox="1"/>
          <p:nvPr/>
        </p:nvSpPr>
        <p:spPr>
          <a:xfrm>
            <a:off x="2968107" y="3146333"/>
            <a:ext cx="2124476" cy="646331"/>
          </a:xfrm>
          <a:prstGeom prst="rect">
            <a:avLst/>
          </a:prstGeom>
          <a:solidFill>
            <a:schemeClr val="bg1">
              <a:lumMod val="75000"/>
            </a:schemeClr>
          </a:solidFill>
          <a:ln w="57150">
            <a:solidFill>
              <a:srgbClr val="7030A0"/>
            </a:solidFill>
          </a:ln>
        </p:spPr>
        <p:txBody>
          <a:bodyPr wrap="square" rtlCol="0">
            <a:spAutoFit/>
          </a:bodyPr>
          <a:lstStyle/>
          <a:p>
            <a:pPr algn="ctr"/>
            <a:r>
              <a:rPr lang="en-GB" b="1" dirty="0">
                <a:solidFill>
                  <a:srgbClr val="FF0000"/>
                </a:solidFill>
                <a:latin typeface="Lucida Handwriting" panose="03010101010101010101" pitchFamily="66" charset="0"/>
              </a:rPr>
              <a:t>7. The Rite of Reconciliation</a:t>
            </a:r>
          </a:p>
        </p:txBody>
      </p:sp>
    </p:spTree>
    <p:extLst>
      <p:ext uri="{BB962C8B-B14F-4D97-AF65-F5344CB8AC3E}">
        <p14:creationId xmlns:p14="http://schemas.microsoft.com/office/powerpoint/2010/main" val="3008635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9" y="476672"/>
            <a:ext cx="6552727" cy="1077218"/>
          </a:xfrm>
          <a:prstGeom prst="rect">
            <a:avLst/>
          </a:prstGeom>
          <a:solidFill>
            <a:schemeClr val="accent1">
              <a:lumMod val="40000"/>
              <a:lumOff val="60000"/>
            </a:schemeClr>
          </a:solidFill>
          <a:ln w="57150">
            <a:solidFill>
              <a:srgbClr val="7030A0"/>
            </a:solidFill>
          </a:ln>
        </p:spPr>
        <p:txBody>
          <a:bodyPr wrap="square" rtlCol="0">
            <a:spAutoFit/>
          </a:bodyPr>
          <a:lstStyle/>
          <a:p>
            <a:pPr algn="ctr"/>
            <a:r>
              <a:rPr lang="en-GB" sz="3200" b="1" dirty="0">
                <a:solidFill>
                  <a:schemeClr val="accent6">
                    <a:lumMod val="50000"/>
                  </a:schemeClr>
                </a:solidFill>
                <a:latin typeface="Lucida Calligraphy" panose="03010101010101010101" pitchFamily="66" charset="0"/>
              </a:rPr>
              <a:t>Session 1</a:t>
            </a:r>
          </a:p>
          <a:p>
            <a:pPr algn="ctr"/>
            <a:r>
              <a:rPr lang="en-GB" sz="3200" b="1" dirty="0">
                <a:solidFill>
                  <a:schemeClr val="accent6">
                    <a:lumMod val="50000"/>
                  </a:schemeClr>
                </a:solidFill>
                <a:latin typeface="Lucida Calligraphy" panose="03010101010101010101" pitchFamily="66" charset="0"/>
              </a:rPr>
              <a:t> Made in God’s Image</a:t>
            </a:r>
          </a:p>
        </p:txBody>
      </p:sp>
      <p:sp>
        <p:nvSpPr>
          <p:cNvPr id="11" name="TextBox 10"/>
          <p:cNvSpPr txBox="1"/>
          <p:nvPr/>
        </p:nvSpPr>
        <p:spPr>
          <a:xfrm>
            <a:off x="322219" y="1964159"/>
            <a:ext cx="6696743" cy="923330"/>
          </a:xfrm>
          <a:prstGeom prst="rect">
            <a:avLst/>
          </a:prstGeom>
          <a:noFill/>
          <a:ln w="57150">
            <a:solidFill>
              <a:schemeClr val="accent2">
                <a:lumMod val="60000"/>
                <a:lumOff val="40000"/>
              </a:schemeClr>
            </a:solidFill>
          </a:ln>
        </p:spPr>
        <p:txBody>
          <a:bodyPr wrap="square" rtlCol="0">
            <a:spAutoFit/>
          </a:bodyPr>
          <a:lstStyle/>
          <a:p>
            <a:r>
              <a:rPr lang="en-GB" dirty="0">
                <a:solidFill>
                  <a:schemeClr val="accent2">
                    <a:lumMod val="50000"/>
                  </a:schemeClr>
                </a:solidFill>
                <a:latin typeface="Lucida Bright" panose="02040602050505020304" pitchFamily="18" charset="0"/>
              </a:rPr>
              <a:t>St Paul reassures us that we are God’s special work of art.  The image of God in us can be dulled and smudged by our sins but God always calls us back and restores us.</a:t>
            </a:r>
          </a:p>
        </p:txBody>
      </p:sp>
      <p:pic>
        <p:nvPicPr>
          <p:cNvPr id="3" name="Picture 2"/>
          <p:cNvPicPr>
            <a:picLocks noChangeAspect="1"/>
          </p:cNvPicPr>
          <p:nvPr/>
        </p:nvPicPr>
        <p:blipFill rotWithShape="1">
          <a:blip r:embed="rId3"/>
          <a:srcRect l="-2919" t="12199" r="2919" b="19761"/>
          <a:stretch/>
        </p:blipFill>
        <p:spPr>
          <a:xfrm>
            <a:off x="5254766" y="4221088"/>
            <a:ext cx="3528392" cy="2400685"/>
          </a:xfrm>
          <a:prstGeom prst="rect">
            <a:avLst/>
          </a:prstGeom>
        </p:spPr>
      </p:pic>
      <p:sp>
        <p:nvSpPr>
          <p:cNvPr id="2" name="TextBox 1"/>
          <p:cNvSpPr txBox="1"/>
          <p:nvPr/>
        </p:nvSpPr>
        <p:spPr>
          <a:xfrm>
            <a:off x="322219" y="3356992"/>
            <a:ext cx="4825845" cy="3139321"/>
          </a:xfrm>
          <a:prstGeom prst="rect">
            <a:avLst/>
          </a:prstGeom>
          <a:noFill/>
        </p:spPr>
        <p:txBody>
          <a:bodyPr wrap="square" rtlCol="0">
            <a:spAutoFit/>
          </a:bodyPr>
          <a:lstStyle/>
          <a:p>
            <a:r>
              <a:rPr lang="en-GB" dirty="0">
                <a:solidFill>
                  <a:schemeClr val="accent2">
                    <a:lumMod val="50000"/>
                  </a:schemeClr>
                </a:solidFill>
              </a:rPr>
              <a:t>At home:</a:t>
            </a:r>
          </a:p>
          <a:p>
            <a:pPr marL="285750" indent="-285750">
              <a:buFont typeface="Arial" panose="020B0604020202020204" pitchFamily="34" charset="0"/>
              <a:buChar char="•"/>
            </a:pPr>
            <a:r>
              <a:rPr lang="en-GB" dirty="0">
                <a:solidFill>
                  <a:schemeClr val="accent2">
                    <a:lumMod val="50000"/>
                  </a:schemeClr>
                </a:solidFill>
              </a:rPr>
              <a:t> </a:t>
            </a:r>
            <a:r>
              <a:rPr lang="en-GB" dirty="0">
                <a:solidFill>
                  <a:schemeClr val="accent2">
                    <a:lumMod val="50000"/>
                  </a:schemeClr>
                </a:solidFill>
                <a:latin typeface="Lucida Bright" panose="02040602050505020304" pitchFamily="18" charset="0"/>
              </a:rPr>
              <a:t>Discuss why your child is so special and unique</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What special talents do they have?</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Talk about special memories/events you have shared as a family</a:t>
            </a:r>
          </a:p>
          <a:p>
            <a:pPr marL="285750" indent="-285750">
              <a:buFont typeface="Arial" panose="020B0604020202020204" pitchFamily="34" charset="0"/>
              <a:buChar char="•"/>
            </a:pPr>
            <a:endParaRPr lang="en-GB"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Scripture Reading - Ephesians 2: 10</a:t>
            </a:r>
          </a:p>
          <a:p>
            <a:pPr marL="285750" indent="-285750">
              <a:buFont typeface="Arial" panose="020B0604020202020204" pitchFamily="34" charset="0"/>
              <a:buChar char="•"/>
            </a:pPr>
            <a:endParaRPr lang="en-GB"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Family Prayer Time</a:t>
            </a:r>
          </a:p>
          <a:p>
            <a:pPr marL="285750" indent="-285750">
              <a:buFont typeface="Arial" panose="020B0604020202020204" pitchFamily="34" charset="0"/>
              <a:buChar char="•"/>
            </a:pPr>
            <a:endParaRPr lang="en-GB" dirty="0">
              <a:solidFill>
                <a:schemeClr val="accent2">
                  <a:lumMod val="50000"/>
                </a:schemeClr>
              </a:solidFill>
            </a:endParaRPr>
          </a:p>
        </p:txBody>
      </p:sp>
    </p:spTree>
    <p:extLst>
      <p:ext uri="{BB962C8B-B14F-4D97-AF65-F5344CB8AC3E}">
        <p14:creationId xmlns:p14="http://schemas.microsoft.com/office/powerpoint/2010/main" val="348936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9" y="476672"/>
            <a:ext cx="6480719" cy="1077218"/>
          </a:xfrm>
          <a:prstGeom prst="rect">
            <a:avLst/>
          </a:prstGeom>
          <a:solidFill>
            <a:schemeClr val="accent1">
              <a:lumMod val="40000"/>
              <a:lumOff val="60000"/>
            </a:schemeClr>
          </a:solidFill>
          <a:ln w="57150">
            <a:solidFill>
              <a:srgbClr val="7030A0"/>
            </a:solidFill>
          </a:ln>
        </p:spPr>
        <p:txBody>
          <a:bodyPr wrap="square" rtlCol="0">
            <a:spAutoFit/>
          </a:bodyPr>
          <a:lstStyle/>
          <a:p>
            <a:pPr algn="ctr"/>
            <a:r>
              <a:rPr lang="en-GB" sz="3200" b="1" dirty="0">
                <a:solidFill>
                  <a:schemeClr val="accent6">
                    <a:lumMod val="50000"/>
                  </a:schemeClr>
                </a:solidFill>
                <a:latin typeface="Lucida Calligraphy" panose="03010101010101010101" pitchFamily="66" charset="0"/>
              </a:rPr>
              <a:t>Session 2</a:t>
            </a:r>
          </a:p>
          <a:p>
            <a:pPr algn="ctr"/>
            <a:r>
              <a:rPr lang="en-GB" sz="3200" b="1" dirty="0">
                <a:solidFill>
                  <a:schemeClr val="accent6">
                    <a:lumMod val="50000"/>
                  </a:schemeClr>
                </a:solidFill>
                <a:latin typeface="Lucida Calligraphy" panose="03010101010101010101" pitchFamily="66" charset="0"/>
              </a:rPr>
              <a:t> Chosen in Baptism</a:t>
            </a:r>
          </a:p>
        </p:txBody>
      </p:sp>
      <p:sp>
        <p:nvSpPr>
          <p:cNvPr id="11" name="TextBox 10"/>
          <p:cNvSpPr txBox="1"/>
          <p:nvPr/>
        </p:nvSpPr>
        <p:spPr>
          <a:xfrm>
            <a:off x="355640" y="1844824"/>
            <a:ext cx="6696743" cy="923330"/>
          </a:xfrm>
          <a:prstGeom prst="rect">
            <a:avLst/>
          </a:prstGeom>
          <a:noFill/>
          <a:ln w="57150">
            <a:solidFill>
              <a:schemeClr val="accent2">
                <a:lumMod val="60000"/>
                <a:lumOff val="40000"/>
              </a:schemeClr>
            </a:solidFill>
          </a:ln>
        </p:spPr>
        <p:txBody>
          <a:bodyPr wrap="square" rtlCol="0">
            <a:spAutoFit/>
          </a:bodyPr>
          <a:lstStyle/>
          <a:p>
            <a:r>
              <a:rPr lang="en-GB" dirty="0">
                <a:solidFill>
                  <a:schemeClr val="accent2">
                    <a:lumMod val="50000"/>
                  </a:schemeClr>
                </a:solidFill>
              </a:rPr>
              <a:t>We reflect on the first of the seven Sacraments within our Faith.  The Sacrament that the children have already experienced – Baptism. </a:t>
            </a:r>
            <a:endParaRPr lang="en-GB" dirty="0"/>
          </a:p>
        </p:txBody>
      </p:sp>
      <p:pic>
        <p:nvPicPr>
          <p:cNvPr id="2" name="Picture 1"/>
          <p:cNvPicPr>
            <a:picLocks noChangeAspect="1"/>
          </p:cNvPicPr>
          <p:nvPr/>
        </p:nvPicPr>
        <p:blipFill>
          <a:blip r:embed="rId3"/>
          <a:stretch>
            <a:fillRect/>
          </a:stretch>
        </p:blipFill>
        <p:spPr>
          <a:xfrm>
            <a:off x="6790320" y="4120679"/>
            <a:ext cx="2178174" cy="2590547"/>
          </a:xfrm>
          <a:prstGeom prst="rect">
            <a:avLst/>
          </a:prstGeom>
        </p:spPr>
      </p:pic>
      <p:sp>
        <p:nvSpPr>
          <p:cNvPr id="5" name="TextBox 4"/>
          <p:cNvSpPr txBox="1"/>
          <p:nvPr/>
        </p:nvSpPr>
        <p:spPr>
          <a:xfrm>
            <a:off x="539552" y="3074399"/>
            <a:ext cx="4825845" cy="3416320"/>
          </a:xfrm>
          <a:prstGeom prst="rect">
            <a:avLst/>
          </a:prstGeom>
          <a:noFill/>
        </p:spPr>
        <p:txBody>
          <a:bodyPr wrap="square" rtlCol="0">
            <a:spAutoFit/>
          </a:bodyPr>
          <a:lstStyle/>
          <a:p>
            <a:r>
              <a:rPr lang="en-GB" dirty="0">
                <a:solidFill>
                  <a:schemeClr val="accent2">
                    <a:lumMod val="50000"/>
                  </a:schemeClr>
                </a:solidFill>
              </a:rPr>
              <a:t>At home:</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Share memories of this special day</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Look at photographs/special keepsakes (Baptismal candle </a:t>
            </a:r>
            <a:r>
              <a:rPr lang="en-GB" dirty="0" err="1">
                <a:solidFill>
                  <a:schemeClr val="accent2">
                    <a:lumMod val="50000"/>
                  </a:schemeClr>
                </a:solidFill>
                <a:latin typeface="Lucida Bright" panose="02040602050505020304" pitchFamily="18" charset="0"/>
              </a:rPr>
              <a:t>etc</a:t>
            </a:r>
            <a:r>
              <a:rPr lang="en-GB" dirty="0">
                <a:solidFill>
                  <a:schemeClr val="accent2">
                    <a:lumMod val="50000"/>
                  </a:schemeClr>
                </a:solidFill>
                <a:latin typeface="Lucida Bright" panose="02040602050505020304" pitchFamily="18" charset="0"/>
              </a:rPr>
              <a:t>)</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Discuss why they were given their special name</a:t>
            </a: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Who were the Godparents?</a:t>
            </a:r>
          </a:p>
          <a:p>
            <a:pPr marL="285750" indent="-285750">
              <a:buFont typeface="Arial" panose="020B0604020202020204" pitchFamily="34" charset="0"/>
              <a:buChar char="•"/>
            </a:pPr>
            <a:endParaRPr lang="en-GB"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Scripture Reading – Matthew 3: 13-17 The Baptism of Our Lord</a:t>
            </a:r>
          </a:p>
          <a:p>
            <a:pPr marL="285750" indent="-285750">
              <a:buFont typeface="Arial" panose="020B0604020202020204" pitchFamily="34" charset="0"/>
              <a:buChar char="•"/>
            </a:pPr>
            <a:endParaRPr lang="en-GB"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dirty="0">
                <a:solidFill>
                  <a:schemeClr val="accent2">
                    <a:lumMod val="50000"/>
                  </a:schemeClr>
                </a:solidFill>
                <a:latin typeface="Lucida Bright" panose="02040602050505020304" pitchFamily="18" charset="0"/>
              </a:rPr>
              <a:t>Family Prayer Time</a:t>
            </a:r>
          </a:p>
        </p:txBody>
      </p:sp>
    </p:spTree>
    <p:extLst>
      <p:ext uri="{BB962C8B-B14F-4D97-AF65-F5344CB8AC3E}">
        <p14:creationId xmlns:p14="http://schemas.microsoft.com/office/powerpoint/2010/main" val="303528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9" y="335558"/>
            <a:ext cx="6562180" cy="1077218"/>
          </a:xfrm>
          <a:prstGeom prst="rect">
            <a:avLst/>
          </a:prstGeom>
          <a:solidFill>
            <a:schemeClr val="accent1">
              <a:lumMod val="40000"/>
              <a:lumOff val="60000"/>
            </a:schemeClr>
          </a:solidFill>
          <a:ln w="57150">
            <a:solidFill>
              <a:srgbClr val="7030A0"/>
            </a:solidFill>
          </a:ln>
        </p:spPr>
        <p:txBody>
          <a:bodyPr wrap="square" rtlCol="0">
            <a:spAutoFit/>
          </a:bodyPr>
          <a:lstStyle/>
          <a:p>
            <a:pPr algn="ctr"/>
            <a:r>
              <a:rPr lang="en-GB" sz="3200" b="1" dirty="0">
                <a:solidFill>
                  <a:schemeClr val="accent6">
                    <a:lumMod val="50000"/>
                  </a:schemeClr>
                </a:solidFill>
                <a:latin typeface="Lucida Calligraphy" panose="03010101010101010101" pitchFamily="66" charset="0"/>
              </a:rPr>
              <a:t>Session 3</a:t>
            </a:r>
          </a:p>
          <a:p>
            <a:pPr algn="ctr"/>
            <a:r>
              <a:rPr lang="en-GB" sz="3200" b="1" dirty="0">
                <a:solidFill>
                  <a:schemeClr val="accent6">
                    <a:lumMod val="50000"/>
                  </a:schemeClr>
                </a:solidFill>
                <a:latin typeface="Lucida Calligraphy" panose="03010101010101010101" pitchFamily="66" charset="0"/>
              </a:rPr>
              <a:t> Jesus the Healer</a:t>
            </a:r>
          </a:p>
        </p:txBody>
      </p:sp>
      <p:sp>
        <p:nvSpPr>
          <p:cNvPr id="11" name="TextBox 10"/>
          <p:cNvSpPr txBox="1"/>
          <p:nvPr/>
        </p:nvSpPr>
        <p:spPr>
          <a:xfrm>
            <a:off x="291236" y="1550065"/>
            <a:ext cx="7251874" cy="1754326"/>
          </a:xfrm>
          <a:prstGeom prst="rect">
            <a:avLst/>
          </a:prstGeom>
          <a:noFill/>
          <a:ln w="57150">
            <a:solidFill>
              <a:schemeClr val="accent2">
                <a:lumMod val="60000"/>
                <a:lumOff val="40000"/>
              </a:schemeClr>
            </a:solidFill>
          </a:ln>
        </p:spPr>
        <p:txBody>
          <a:bodyPr wrap="square" rtlCol="0">
            <a:spAutoFit/>
          </a:bodyPr>
          <a:lstStyle/>
          <a:p>
            <a:r>
              <a:rPr lang="en-GB" dirty="0">
                <a:solidFill>
                  <a:schemeClr val="accent2">
                    <a:lumMod val="50000"/>
                  </a:schemeClr>
                </a:solidFill>
              </a:rPr>
              <a:t>We explore the ministry of Jesus and how he healed many people.  At the time Jesus lived, people who were ill were often kept apart and isolated.  By touching them and healing them, Jesus was telling them that God loved them too.  We can show our love for others by being like Jesus and using our hands to do good and show kindness.  A hug or gentle touch can mean more than a 1000 words.</a:t>
            </a:r>
          </a:p>
        </p:txBody>
      </p:sp>
      <p:pic>
        <p:nvPicPr>
          <p:cNvPr id="2" name="Picture 1"/>
          <p:cNvPicPr>
            <a:picLocks noChangeAspect="1"/>
          </p:cNvPicPr>
          <p:nvPr/>
        </p:nvPicPr>
        <p:blipFill>
          <a:blip r:embed="rId3"/>
          <a:stretch>
            <a:fillRect/>
          </a:stretch>
        </p:blipFill>
        <p:spPr>
          <a:xfrm>
            <a:off x="6444208" y="4725144"/>
            <a:ext cx="2356535" cy="1790236"/>
          </a:xfrm>
          <a:prstGeom prst="rect">
            <a:avLst/>
          </a:prstGeom>
        </p:spPr>
      </p:pic>
      <p:sp>
        <p:nvSpPr>
          <p:cNvPr id="7" name="TextBox 6"/>
          <p:cNvSpPr txBox="1"/>
          <p:nvPr/>
        </p:nvSpPr>
        <p:spPr>
          <a:xfrm>
            <a:off x="539552" y="3408640"/>
            <a:ext cx="5803741" cy="2831544"/>
          </a:xfrm>
          <a:prstGeom prst="rect">
            <a:avLst/>
          </a:prstGeom>
          <a:noFill/>
        </p:spPr>
        <p:txBody>
          <a:bodyPr wrap="square" rtlCol="0">
            <a:spAutoFit/>
          </a:bodyPr>
          <a:lstStyle/>
          <a:p>
            <a:r>
              <a:rPr lang="en-GB" dirty="0">
                <a:solidFill>
                  <a:schemeClr val="accent2">
                    <a:lumMod val="50000"/>
                  </a:schemeClr>
                </a:solidFill>
              </a:rPr>
              <a:t>At home:</a:t>
            </a: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Discuss how our hands can be used to show love and help others</a:t>
            </a: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Use hands to bless ourselves with the Sign of the Cross</a:t>
            </a:r>
          </a:p>
          <a:p>
            <a:endParaRPr lang="en-GB" sz="1600"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Scripture Reading </a:t>
            </a:r>
          </a:p>
          <a:p>
            <a:r>
              <a:rPr lang="en-GB" sz="1600" dirty="0">
                <a:solidFill>
                  <a:schemeClr val="accent2">
                    <a:lumMod val="50000"/>
                  </a:schemeClr>
                </a:solidFill>
                <a:latin typeface="Lucida Bright" panose="02040602050505020304" pitchFamily="18" charset="0"/>
              </a:rPr>
              <a:t>	John 9: 1-7  Healing of the man born blind</a:t>
            </a:r>
          </a:p>
          <a:p>
            <a:pPr lvl="1"/>
            <a:r>
              <a:rPr lang="en-GB" sz="1600" dirty="0">
                <a:solidFill>
                  <a:schemeClr val="accent2">
                    <a:lumMod val="50000"/>
                  </a:schemeClr>
                </a:solidFill>
                <a:latin typeface="Lucida Bright" panose="02040602050505020304" pitchFamily="18" charset="0"/>
              </a:rPr>
              <a:t>Matthew 8: 14-15  Healing of Peter’s Mother-in-law</a:t>
            </a:r>
          </a:p>
          <a:p>
            <a:pPr lvl="1"/>
            <a:endParaRPr lang="en-GB" sz="1600"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Family Prayer Time</a:t>
            </a:r>
          </a:p>
        </p:txBody>
      </p:sp>
    </p:spTree>
    <p:extLst>
      <p:ext uri="{BB962C8B-B14F-4D97-AF65-F5344CB8AC3E}">
        <p14:creationId xmlns:p14="http://schemas.microsoft.com/office/powerpoint/2010/main" val="400187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9" y="476672"/>
            <a:ext cx="6552727" cy="1077218"/>
          </a:xfrm>
          <a:prstGeom prst="rect">
            <a:avLst/>
          </a:prstGeom>
          <a:solidFill>
            <a:schemeClr val="accent1">
              <a:lumMod val="40000"/>
              <a:lumOff val="60000"/>
            </a:schemeClr>
          </a:solidFill>
          <a:ln w="57150">
            <a:solidFill>
              <a:srgbClr val="7030A0"/>
            </a:solidFill>
          </a:ln>
        </p:spPr>
        <p:txBody>
          <a:bodyPr wrap="square" rtlCol="0">
            <a:spAutoFit/>
          </a:bodyPr>
          <a:lstStyle/>
          <a:p>
            <a:pPr algn="ctr"/>
            <a:r>
              <a:rPr lang="en-GB" sz="3200" b="1" dirty="0">
                <a:solidFill>
                  <a:schemeClr val="accent6">
                    <a:lumMod val="50000"/>
                  </a:schemeClr>
                </a:solidFill>
                <a:latin typeface="Lucida Calligraphy" panose="03010101010101010101" pitchFamily="66" charset="0"/>
              </a:rPr>
              <a:t>Session 4</a:t>
            </a:r>
          </a:p>
          <a:p>
            <a:pPr algn="ctr"/>
            <a:r>
              <a:rPr lang="en-GB" sz="3200" b="1" dirty="0">
                <a:solidFill>
                  <a:schemeClr val="accent6">
                    <a:lumMod val="50000"/>
                  </a:schemeClr>
                </a:solidFill>
                <a:latin typeface="Lucida Calligraphy" panose="03010101010101010101" pitchFamily="66" charset="0"/>
              </a:rPr>
              <a:t> What was Lost is Found</a:t>
            </a:r>
          </a:p>
        </p:txBody>
      </p:sp>
      <p:sp>
        <p:nvSpPr>
          <p:cNvPr id="11" name="TextBox 10"/>
          <p:cNvSpPr txBox="1"/>
          <p:nvPr/>
        </p:nvSpPr>
        <p:spPr>
          <a:xfrm>
            <a:off x="323529" y="1682224"/>
            <a:ext cx="7200799" cy="1477328"/>
          </a:xfrm>
          <a:prstGeom prst="rect">
            <a:avLst/>
          </a:prstGeom>
          <a:noFill/>
          <a:ln w="57150">
            <a:solidFill>
              <a:schemeClr val="accent2">
                <a:lumMod val="60000"/>
                <a:lumOff val="40000"/>
              </a:schemeClr>
            </a:solidFill>
          </a:ln>
        </p:spPr>
        <p:txBody>
          <a:bodyPr wrap="square" rtlCol="0">
            <a:spAutoFit/>
          </a:bodyPr>
          <a:lstStyle/>
          <a:p>
            <a:r>
              <a:rPr lang="en-GB" dirty="0">
                <a:solidFill>
                  <a:schemeClr val="accent2">
                    <a:lumMod val="50000"/>
                  </a:schemeClr>
                </a:solidFill>
              </a:rPr>
              <a:t>Jesus was an excellent teacher and he often used parables as a teaching tool. The parables of The Lost Sheep and The Lost Coin demonstrate how God, like those in the stories, is overjoyed when he finds us after we have wandered off on our own selfish path and we come back to him.</a:t>
            </a:r>
          </a:p>
        </p:txBody>
      </p:sp>
      <p:pic>
        <p:nvPicPr>
          <p:cNvPr id="2" name="Picture 1"/>
          <p:cNvPicPr>
            <a:picLocks noChangeAspect="1"/>
          </p:cNvPicPr>
          <p:nvPr/>
        </p:nvPicPr>
        <p:blipFill>
          <a:blip r:embed="rId3"/>
          <a:stretch>
            <a:fillRect/>
          </a:stretch>
        </p:blipFill>
        <p:spPr>
          <a:xfrm>
            <a:off x="7668344" y="2060848"/>
            <a:ext cx="1384548" cy="2076822"/>
          </a:xfrm>
          <a:prstGeom prst="rect">
            <a:avLst/>
          </a:prstGeom>
        </p:spPr>
      </p:pic>
      <p:pic>
        <p:nvPicPr>
          <p:cNvPr id="3" name="Picture 2"/>
          <p:cNvPicPr>
            <a:picLocks noChangeAspect="1"/>
          </p:cNvPicPr>
          <p:nvPr/>
        </p:nvPicPr>
        <p:blipFill>
          <a:blip r:embed="rId4"/>
          <a:stretch>
            <a:fillRect/>
          </a:stretch>
        </p:blipFill>
        <p:spPr>
          <a:xfrm>
            <a:off x="611560" y="4653136"/>
            <a:ext cx="2266950" cy="2019300"/>
          </a:xfrm>
          <a:prstGeom prst="rect">
            <a:avLst/>
          </a:prstGeom>
        </p:spPr>
      </p:pic>
      <p:sp>
        <p:nvSpPr>
          <p:cNvPr id="7" name="TextBox 6"/>
          <p:cNvSpPr txBox="1"/>
          <p:nvPr/>
        </p:nvSpPr>
        <p:spPr>
          <a:xfrm>
            <a:off x="2872912" y="3271862"/>
            <a:ext cx="4935473" cy="3323987"/>
          </a:xfrm>
          <a:prstGeom prst="rect">
            <a:avLst/>
          </a:prstGeom>
          <a:noFill/>
        </p:spPr>
        <p:txBody>
          <a:bodyPr wrap="square" rtlCol="0">
            <a:spAutoFit/>
          </a:bodyPr>
          <a:lstStyle/>
          <a:p>
            <a:r>
              <a:rPr lang="en-GB" dirty="0">
                <a:solidFill>
                  <a:schemeClr val="accent2">
                    <a:lumMod val="50000"/>
                  </a:schemeClr>
                </a:solidFill>
              </a:rPr>
              <a:t>At home:</a:t>
            </a: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Read The Lost Sheep with your child</a:t>
            </a: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Discuss how they felt and the important messages of forgiveness and reconciliation</a:t>
            </a: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When you have lost something/someone, how did it make you feel?  How did you feel when they were found?</a:t>
            </a:r>
          </a:p>
          <a:p>
            <a:pPr marL="285750" indent="-285750">
              <a:buFont typeface="Arial" panose="020B0604020202020204" pitchFamily="34" charset="0"/>
              <a:buChar char="•"/>
            </a:pPr>
            <a:endParaRPr lang="en-GB" sz="1600"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Scripture Reading </a:t>
            </a:r>
          </a:p>
          <a:p>
            <a:pPr marL="742950" lvl="1"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Luke 15: 1-7  The Lost Sheep</a:t>
            </a:r>
          </a:p>
          <a:p>
            <a:pPr marL="742950" lvl="1"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Luke 15: 8-10  The Lost Coin</a:t>
            </a:r>
          </a:p>
          <a:p>
            <a:pPr marL="285750" indent="-285750">
              <a:buFont typeface="Arial" panose="020B0604020202020204" pitchFamily="34" charset="0"/>
              <a:buChar char="•"/>
            </a:pPr>
            <a:endParaRPr lang="en-GB" sz="1600" dirty="0">
              <a:solidFill>
                <a:schemeClr val="accent2">
                  <a:lumMod val="50000"/>
                </a:schemeClr>
              </a:solidFill>
              <a:latin typeface="Lucida Bright" panose="02040602050505020304" pitchFamily="18" charset="0"/>
            </a:endParaRPr>
          </a:p>
          <a:p>
            <a:pPr marL="285750" indent="-285750">
              <a:buFont typeface="Arial" panose="020B0604020202020204" pitchFamily="34" charset="0"/>
              <a:buChar char="•"/>
            </a:pPr>
            <a:r>
              <a:rPr lang="en-GB" sz="1600" dirty="0">
                <a:solidFill>
                  <a:schemeClr val="accent2">
                    <a:lumMod val="50000"/>
                  </a:schemeClr>
                </a:solidFill>
                <a:latin typeface="Lucida Bright" panose="02040602050505020304" pitchFamily="18" charset="0"/>
              </a:rPr>
              <a:t>Family Prayer Time (Including Act of Sorrow)</a:t>
            </a:r>
          </a:p>
        </p:txBody>
      </p:sp>
    </p:spTree>
    <p:extLst>
      <p:ext uri="{BB962C8B-B14F-4D97-AF65-F5344CB8AC3E}">
        <p14:creationId xmlns:p14="http://schemas.microsoft.com/office/powerpoint/2010/main" val="400182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23728" y="404664"/>
            <a:ext cx="3816424" cy="584775"/>
          </a:xfrm>
          <a:prstGeom prst="rect">
            <a:avLst/>
          </a:prstGeom>
          <a:solidFill>
            <a:schemeClr val="accent1">
              <a:lumMod val="40000"/>
              <a:lumOff val="60000"/>
            </a:schemeClr>
          </a:solidFill>
          <a:ln w="57150">
            <a:solidFill>
              <a:srgbClr val="7030A0"/>
            </a:solidFill>
          </a:ln>
        </p:spPr>
        <p:txBody>
          <a:bodyPr wrap="square" rtlCol="0">
            <a:spAutoFit/>
          </a:bodyPr>
          <a:lstStyle/>
          <a:p>
            <a:pPr algn="ctr"/>
            <a:r>
              <a:rPr lang="en-GB" sz="3200" b="1" dirty="0">
                <a:solidFill>
                  <a:schemeClr val="accent6">
                    <a:lumMod val="50000"/>
                  </a:schemeClr>
                </a:solidFill>
                <a:latin typeface="Lucida Calligraphy" panose="03010101010101010101" pitchFamily="66" charset="0"/>
              </a:rPr>
              <a:t>Act of Sorrow</a:t>
            </a:r>
          </a:p>
        </p:txBody>
      </p:sp>
      <p:pic>
        <p:nvPicPr>
          <p:cNvPr id="2" name="Picture 1"/>
          <p:cNvPicPr>
            <a:picLocks noChangeAspect="1"/>
          </p:cNvPicPr>
          <p:nvPr/>
        </p:nvPicPr>
        <p:blipFill>
          <a:blip r:embed="rId3"/>
          <a:stretch>
            <a:fillRect/>
          </a:stretch>
        </p:blipFill>
        <p:spPr>
          <a:xfrm>
            <a:off x="7668344" y="2156864"/>
            <a:ext cx="1384548" cy="2076822"/>
          </a:xfrm>
          <a:prstGeom prst="rect">
            <a:avLst/>
          </a:prstGeom>
        </p:spPr>
      </p:pic>
      <p:sp>
        <p:nvSpPr>
          <p:cNvPr id="4" name="Heart 3"/>
          <p:cNvSpPr/>
          <p:nvPr/>
        </p:nvSpPr>
        <p:spPr>
          <a:xfrm>
            <a:off x="827584" y="1052736"/>
            <a:ext cx="6480720" cy="5616624"/>
          </a:xfrm>
          <a:prstGeom prst="heart">
            <a:avLst/>
          </a:prstGeom>
          <a:solidFill>
            <a:schemeClr val="accent2">
              <a:lumMod val="20000"/>
              <a:lumOff val="80000"/>
            </a:schemeClr>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115616" y="2636912"/>
            <a:ext cx="5832648" cy="2308324"/>
          </a:xfrm>
          <a:prstGeom prst="rect">
            <a:avLst/>
          </a:prstGeom>
          <a:noFill/>
        </p:spPr>
        <p:txBody>
          <a:bodyPr wrap="square" rtlCol="0">
            <a:spAutoFit/>
          </a:bodyPr>
          <a:lstStyle/>
          <a:p>
            <a:pPr algn="ctr"/>
            <a:r>
              <a:rPr lang="en-GB" sz="2400" b="1" dirty="0">
                <a:solidFill>
                  <a:srgbClr val="7030A0"/>
                </a:solidFill>
                <a:latin typeface="Comic Sans MS" panose="030F0702030302020204" pitchFamily="66" charset="0"/>
              </a:rPr>
              <a:t>Oh my God, thank you for loving me,</a:t>
            </a:r>
          </a:p>
          <a:p>
            <a:pPr algn="ctr"/>
            <a:r>
              <a:rPr lang="en-GB" sz="2400" b="1" dirty="0">
                <a:solidFill>
                  <a:srgbClr val="7030A0"/>
                </a:solidFill>
                <a:latin typeface="Comic Sans MS" panose="030F0702030302020204" pitchFamily="66" charset="0"/>
              </a:rPr>
              <a:t>I am sorry for all of my sins, for not loving others and for not loving you, help me to live like Jesus and not sin again.</a:t>
            </a:r>
          </a:p>
          <a:p>
            <a:pPr algn="ctr"/>
            <a:r>
              <a:rPr lang="en-GB" sz="2400" b="1" dirty="0">
                <a:solidFill>
                  <a:srgbClr val="7030A0"/>
                </a:solidFill>
                <a:latin typeface="Comic Sans MS" panose="030F0702030302020204" pitchFamily="66" charset="0"/>
              </a:rPr>
              <a:t>Amen.</a:t>
            </a:r>
            <a:endParaRPr lang="en-GB" sz="2400" b="1" dirty="0">
              <a:latin typeface="Comic Sans MS" panose="030F0702030302020204" pitchFamily="66" charset="0"/>
            </a:endParaRPr>
          </a:p>
        </p:txBody>
      </p:sp>
    </p:spTree>
    <p:extLst>
      <p:ext uri="{BB962C8B-B14F-4D97-AF65-F5344CB8AC3E}">
        <p14:creationId xmlns:p14="http://schemas.microsoft.com/office/powerpoint/2010/main" val="2597251633"/>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23B93E145DA60448C9D5F75039DA22A" ma:contentTypeVersion="13" ma:contentTypeDescription="Create a new document." ma:contentTypeScope="" ma:versionID="824fa6bb3c3fdb20f47d8c91be259547">
  <xsd:schema xmlns:xsd="http://www.w3.org/2001/XMLSchema" xmlns:xs="http://www.w3.org/2001/XMLSchema" xmlns:p="http://schemas.microsoft.com/office/2006/metadata/properties" xmlns:ns2="3280febb-c7a8-4e55-b58a-ba92b3cf6f81" xmlns:ns3="9c240b36-8f5f-451c-993e-9fc0f4722119" xmlns:ns4="e09a16b5-9d28-452c-a83f-2cef30509e0b" targetNamespace="http://schemas.microsoft.com/office/2006/metadata/properties" ma:root="true" ma:fieldsID="068d35427b9a099a89aab15707c99aed" ns2:_="" ns3:_="" ns4:_="">
    <xsd:import namespace="3280febb-c7a8-4e55-b58a-ba92b3cf6f81"/>
    <xsd:import namespace="9c240b36-8f5f-451c-993e-9fc0f4722119"/>
    <xsd:import namespace="e09a16b5-9d28-452c-a83f-2cef30509e0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80febb-c7a8-4e55-b58a-ba92b3cf6f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de0904c-6cf9-4c06-a364-281e7e121524"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240b36-8f5f-451c-993e-9fc0f4722119"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d782af3-b242-4a90-b4b1-fded58317dee}" ma:internalName="TaxCatchAll" ma:showField="CatchAllData" ma:web="9c240b36-8f5f-451c-993e-9fc0f472211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09a16b5-9d28-452c-a83f-2cef30509e0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6B9C45-02AB-4E3B-801F-76C70EAC72FD}">
  <ds:schemaRefs>
    <ds:schemaRef ds:uri="http://schemas.microsoft.com/sharepoint/v3/contenttype/forms"/>
  </ds:schemaRefs>
</ds:datastoreItem>
</file>

<file path=customXml/itemProps2.xml><?xml version="1.0" encoding="utf-8"?>
<ds:datastoreItem xmlns:ds="http://schemas.openxmlformats.org/officeDocument/2006/customXml" ds:itemID="{2A96565E-1523-4AE7-8458-C61A7EBB83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80febb-c7a8-4e55-b58a-ba92b3cf6f81"/>
    <ds:schemaRef ds:uri="9c240b36-8f5f-451c-993e-9fc0f4722119"/>
    <ds:schemaRef ds:uri="e09a16b5-9d28-452c-a83f-2cef30509e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676</TotalTime>
  <Words>2263</Words>
  <Application>Microsoft Office PowerPoint</Application>
  <PresentationFormat>On-screen Show (4:3)</PresentationFormat>
  <Paragraphs>235</Paragraphs>
  <Slides>12</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Calibri</vt:lpstr>
      <vt:lpstr>Comic Sans MS</vt:lpstr>
      <vt:lpstr>Lucida Bright</vt:lpstr>
      <vt:lpstr>Lucida Calligraphy</vt:lpstr>
      <vt:lpstr>Lucida Handwriting</vt:lpstr>
      <vt:lpstr>Monotype Corsiva</vt:lpstr>
      <vt:lpstr>Trebuchet MS</vt:lpstr>
      <vt:lpstr>Wingdings</vt:lpstr>
      <vt:lpstr>Wingdings 3</vt:lpstr>
      <vt:lpstr>Facet</vt:lpstr>
      <vt:lpstr>Our Lady of Lourdes Sacrament of Reconciliation Information Evening   </vt:lpstr>
      <vt:lpstr>Preparation for First Reconciliation</vt:lpstr>
      <vt:lpstr>First Reconciliation Family Workbook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Lady of Lourdes Primary 1 Curriculum Evening</dc:title>
  <dc:creator>User</dc:creator>
  <cp:lastModifiedBy>Miss Boyle</cp:lastModifiedBy>
  <cp:revision>68</cp:revision>
  <cp:lastPrinted>2023-01-17T11:12:23Z</cp:lastPrinted>
  <dcterms:created xsi:type="dcterms:W3CDTF">2016-09-12T21:14:10Z</dcterms:created>
  <dcterms:modified xsi:type="dcterms:W3CDTF">2023-01-31T16:06:57Z</dcterms:modified>
</cp:coreProperties>
</file>