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37" d="100"/>
          <a:sy n="37" d="100"/>
        </p:scale>
        <p:origin x="11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Murray" userId="5241a011-d81b-4e4a-8460-9ac736d075a3" providerId="ADAL" clId="{6D5F6516-818E-4C0D-8A9A-949FCE9917AE}"/>
    <pc:docChg chg="undo custSel modSld">
      <pc:chgData name="Mrs Murray" userId="5241a011-d81b-4e4a-8460-9ac736d075a3" providerId="ADAL" clId="{6D5F6516-818E-4C0D-8A9A-949FCE9917AE}" dt="2025-08-28T08:44:57.468" v="890" actId="20577"/>
      <pc:docMkLst>
        <pc:docMk/>
      </pc:docMkLst>
      <pc:sldChg chg="modSp mod">
        <pc:chgData name="Mrs Murray" userId="5241a011-d81b-4e4a-8460-9ac736d075a3" providerId="ADAL" clId="{6D5F6516-818E-4C0D-8A9A-949FCE9917AE}" dt="2025-08-28T08:44:57.468" v="890" actId="20577"/>
        <pc:sldMkLst>
          <pc:docMk/>
          <pc:sldMk cId="683914438" sldId="256"/>
        </pc:sldMkLst>
        <pc:spChg chg="mod">
          <ac:chgData name="Mrs Murray" userId="5241a011-d81b-4e4a-8460-9ac736d075a3" providerId="ADAL" clId="{6D5F6516-818E-4C0D-8A9A-949FCE9917AE}" dt="2025-08-28T08:35:31.342" v="63" actId="115"/>
          <ac:spMkLst>
            <pc:docMk/>
            <pc:sldMk cId="683914438" sldId="256"/>
            <ac:spMk id="3" creationId="{7E52A094-0634-04B0-31A7-21B2F00ECBF6}"/>
          </ac:spMkLst>
        </pc:spChg>
        <pc:spChg chg="mod">
          <ac:chgData name="Mrs Murray" userId="5241a011-d81b-4e4a-8460-9ac736d075a3" providerId="ADAL" clId="{6D5F6516-818E-4C0D-8A9A-949FCE9917AE}" dt="2025-08-28T08:41:17.925" v="571" actId="20577"/>
          <ac:spMkLst>
            <pc:docMk/>
            <pc:sldMk cId="683914438" sldId="256"/>
            <ac:spMk id="4" creationId="{FD38E729-A047-FFAF-CDED-0DF9909EDDD5}"/>
          </ac:spMkLst>
        </pc:spChg>
        <pc:spChg chg="mod">
          <ac:chgData name="Mrs Murray" userId="5241a011-d81b-4e4a-8460-9ac736d075a3" providerId="ADAL" clId="{6D5F6516-818E-4C0D-8A9A-949FCE9917AE}" dt="2025-08-28T08:44:46.013" v="885" actId="20577"/>
          <ac:spMkLst>
            <pc:docMk/>
            <pc:sldMk cId="683914438" sldId="256"/>
            <ac:spMk id="5" creationId="{66ABF978-3370-F10B-302A-0372443804D4}"/>
          </ac:spMkLst>
        </pc:spChg>
        <pc:spChg chg="mod">
          <ac:chgData name="Mrs Murray" userId="5241a011-d81b-4e4a-8460-9ac736d075a3" providerId="ADAL" clId="{6D5F6516-818E-4C0D-8A9A-949FCE9917AE}" dt="2025-08-28T08:44:57.468" v="890" actId="20577"/>
          <ac:spMkLst>
            <pc:docMk/>
            <pc:sldMk cId="683914438" sldId="256"/>
            <ac:spMk id="6" creationId="{749DC12C-EDAD-59CF-3605-1B399E2A171A}"/>
          </ac:spMkLst>
        </pc:spChg>
      </pc:sldChg>
    </pc:docChg>
  </pc:docChgLst>
  <pc:docChgLst>
    <pc:chgData name="Mrs Horn" userId="6a37d20f-4139-4857-b08b-0331bae9c65d" providerId="ADAL" clId="{4C65F931-6F45-4088-8A32-809AF4DA19E4}"/>
    <pc:docChg chg="custSel modSld">
      <pc:chgData name="Mrs Horn" userId="6a37d20f-4139-4857-b08b-0331bae9c65d" providerId="ADAL" clId="{4C65F931-6F45-4088-8A32-809AF4DA19E4}" dt="2025-09-09T12:30:19.925" v="8" actId="20577"/>
      <pc:docMkLst>
        <pc:docMk/>
      </pc:docMkLst>
      <pc:sldChg chg="modSp mod">
        <pc:chgData name="Mrs Horn" userId="6a37d20f-4139-4857-b08b-0331bae9c65d" providerId="ADAL" clId="{4C65F931-6F45-4088-8A32-809AF4DA19E4}" dt="2025-09-09T12:30:19.925" v="8" actId="20577"/>
        <pc:sldMkLst>
          <pc:docMk/>
          <pc:sldMk cId="683914438" sldId="256"/>
        </pc:sldMkLst>
        <pc:spChg chg="mod">
          <ac:chgData name="Mrs Horn" userId="6a37d20f-4139-4857-b08b-0331bae9c65d" providerId="ADAL" clId="{4C65F931-6F45-4088-8A32-809AF4DA19E4}" dt="2025-09-09T12:30:19.925" v="8" actId="20577"/>
          <ac:spMkLst>
            <pc:docMk/>
            <pc:sldMk cId="683914438" sldId="256"/>
            <ac:spMk id="2" creationId="{CBE77A15-024C-E094-B3C0-9DFB31D7935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FD2A-167D-60E8-91BD-1A2D0DD8DF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2DFEBB-E712-4E43-DF6A-CE8ED5F0D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951A9F-C05B-EAC7-D796-01C9A976F8FE}"/>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8EBE8A35-A874-90D1-2EF6-5ED4BDE2F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5DB44-CEE0-FBE5-2DA6-FD1AC0C9740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3042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85B32-03A5-7FA7-13FD-28914637DD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54C033-8AE4-7D15-0266-0DD64D2C9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49E8B-3DCD-8F96-3722-8B7CDFCF762B}"/>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8249FDAD-9EF2-58A4-90EE-8A7C101E45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A4F5CB-5E36-5B19-3364-2F206D4317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22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2516AF-8E9B-C671-9A56-00BD282952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FC244-0974-95CF-61BB-5AF0BFCD8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58E35-D65E-6B19-E09E-04D9364BC794}"/>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6E5BDB82-8124-2607-55D9-61FC60DDA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E690B-4597-7078-EDEC-4F1C28EEF74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00549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361-63FD-C5FA-8329-DE6376D2D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FD5908-92A1-9703-3D1C-8132BEF8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9C359-D70D-597E-CF61-7715A4027C29}"/>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E0595509-D67A-5CC6-C8A5-1E79FD952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75632-CA95-ECE8-F1BE-1115517BEC9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26749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ABE8-E258-4BEB-9263-36B003E103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D132CE-E80E-C0A7-3526-3800B1D91A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F5949-FBCD-6B55-62E1-A11567B0F223}"/>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D6DEC9FF-FC93-90C3-8746-351D7DB5B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B2D19-5BA7-9B42-5FD0-DCC1FBC6B69B}"/>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81180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6DE-9081-57E2-5CBC-DFFDC976E1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FE384F-C6F1-0DB9-48C5-01BC84E59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33820C-AAD8-7103-5411-5DC6CC3C7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071900-7AB8-F838-1F87-A1ABECC32E50}"/>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6" name="Footer Placeholder 5">
            <a:extLst>
              <a:ext uri="{FF2B5EF4-FFF2-40B4-BE49-F238E27FC236}">
                <a16:creationId xmlns:a16="http://schemas.microsoft.com/office/drawing/2014/main" id="{3E7D0231-6A9F-B5BB-27C3-319E78EFD7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57BF9-754F-83C4-B33D-54F9FD3D9A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363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574B-FFEE-92F5-D5CC-D5D35AEEBE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EB05A0-2C95-910A-3975-0805AFE65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B6D11C-2440-B6F5-546D-861FA2773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1761D-4EB8-9536-CA96-3CAEDC7D41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CF7EF-A986-E888-9F7E-A2C85EE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20EC1A-6718-E3E6-B63B-007029C53276}"/>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8" name="Footer Placeholder 7">
            <a:extLst>
              <a:ext uri="{FF2B5EF4-FFF2-40B4-BE49-F238E27FC236}">
                <a16:creationId xmlns:a16="http://schemas.microsoft.com/office/drawing/2014/main" id="{381C8F9A-10AC-E61F-CB54-358A855DB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DEAFAB-A7D7-65E4-D8E1-3FE925E9352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19855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8E89-C8F8-5ACC-E685-5E7B9AA3E9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D1A716-C00B-6725-4874-B0BC4C7F0279}"/>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4" name="Footer Placeholder 3">
            <a:extLst>
              <a:ext uri="{FF2B5EF4-FFF2-40B4-BE49-F238E27FC236}">
                <a16:creationId xmlns:a16="http://schemas.microsoft.com/office/drawing/2014/main" id="{445C0B9C-EDEB-984F-A89E-14EBF42CA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4C0321-BFE4-3594-2259-A2B8802DA27F}"/>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4959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1FB39-DA7A-73DC-0722-AD75C9765395}"/>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3" name="Footer Placeholder 2">
            <a:extLst>
              <a:ext uri="{FF2B5EF4-FFF2-40B4-BE49-F238E27FC236}">
                <a16:creationId xmlns:a16="http://schemas.microsoft.com/office/drawing/2014/main" id="{3DA79312-98AE-05D9-9111-3B79445D4F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18108B-9C57-8379-32E7-FB90682B3FAE}"/>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2882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9FE7-B3F0-C637-6D0E-B5880769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BB72F0-DCF3-6438-47F1-90186B8C9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CD8448-4C75-A631-DE14-C57A4C4AF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4A0AB-8133-B16A-B617-4B910A7DCDAA}"/>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6" name="Footer Placeholder 5">
            <a:extLst>
              <a:ext uri="{FF2B5EF4-FFF2-40B4-BE49-F238E27FC236}">
                <a16:creationId xmlns:a16="http://schemas.microsoft.com/office/drawing/2014/main" id="{BD8FE399-4B56-2928-7598-2CE620C70E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BBA174-AF58-5488-878F-FBA47E448FC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6206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F19F-46EA-D9A7-5FAE-0205C3228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0BFCD-EE39-05AA-3184-D13EAACCD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D4818F-F310-CFF6-2C7E-615C360A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EF7D40-310D-0048-E5AD-A497A8618EC2}"/>
              </a:ext>
            </a:extLst>
          </p:cNvPr>
          <p:cNvSpPr>
            <a:spLocks noGrp="1"/>
          </p:cNvSpPr>
          <p:nvPr>
            <p:ph type="dt" sz="half" idx="10"/>
          </p:nvPr>
        </p:nvSpPr>
        <p:spPr/>
        <p:txBody>
          <a:bodyPr/>
          <a:lstStyle/>
          <a:p>
            <a:fld id="{FF0D254A-C865-4583-AE43-1EF9DA45F7DC}" type="datetimeFigureOut">
              <a:rPr lang="en-GB" smtClean="0"/>
              <a:t>09/09/2025</a:t>
            </a:fld>
            <a:endParaRPr lang="en-GB"/>
          </a:p>
        </p:txBody>
      </p:sp>
      <p:sp>
        <p:nvSpPr>
          <p:cNvPr id="6" name="Footer Placeholder 5">
            <a:extLst>
              <a:ext uri="{FF2B5EF4-FFF2-40B4-BE49-F238E27FC236}">
                <a16:creationId xmlns:a16="http://schemas.microsoft.com/office/drawing/2014/main" id="{AD86A7A0-CB18-B418-41C6-62B2EBF57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768C2-1A4D-308C-2B7F-8FAA219875A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411443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8D73E-88B2-BCBC-2064-2C5EB2C67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119262-78D3-5E6F-FB63-A86297F919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D9618-E252-2AC8-3D2D-0CCE60736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0D254A-C865-4583-AE43-1EF9DA45F7DC}" type="datetimeFigureOut">
              <a:rPr lang="en-GB" smtClean="0"/>
              <a:t>09/09/2025</a:t>
            </a:fld>
            <a:endParaRPr lang="en-GB"/>
          </a:p>
        </p:txBody>
      </p:sp>
      <p:sp>
        <p:nvSpPr>
          <p:cNvPr id="5" name="Footer Placeholder 4">
            <a:extLst>
              <a:ext uri="{FF2B5EF4-FFF2-40B4-BE49-F238E27FC236}">
                <a16:creationId xmlns:a16="http://schemas.microsoft.com/office/drawing/2014/main" id="{69FE2F70-F051-5CD7-F1D3-E7954DE3C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ED1B-1B39-4280-17FE-FF07718D5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0A679-A16E-4C50-A4B6-107109782F90}" type="slidenum">
              <a:rPr lang="en-GB" smtClean="0"/>
              <a:t>‹#›</a:t>
            </a:fld>
            <a:endParaRPr lang="en-GB"/>
          </a:p>
        </p:txBody>
      </p:sp>
    </p:spTree>
    <p:extLst>
      <p:ext uri="{BB962C8B-B14F-4D97-AF65-F5344CB8AC3E}">
        <p14:creationId xmlns:p14="http://schemas.microsoft.com/office/powerpoint/2010/main" val="358959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fontScale="90000"/>
          </a:bodyPr>
          <a:lstStyle/>
          <a:p>
            <a:pPr>
              <a:lnSpc>
                <a:spcPct val="100000"/>
              </a:lnSpc>
            </a:pPr>
            <a:r>
              <a:rPr lang="en-GB" sz="2800" b="1" dirty="0">
                <a:solidFill>
                  <a:schemeClr val="tx2">
                    <a:lumMod val="75000"/>
                    <a:lumOff val="25000"/>
                  </a:schemeClr>
                </a:solidFill>
              </a:rPr>
              <a:t>Termly Newsletter Primary 2 Room 2 – Mrs Murray/</a:t>
            </a:r>
            <a:r>
              <a:rPr lang="en-GB" sz="2800" b="1">
                <a:solidFill>
                  <a:schemeClr val="tx2">
                    <a:lumMod val="75000"/>
                    <a:lumOff val="25000"/>
                  </a:schemeClr>
                </a:solidFill>
              </a:rPr>
              <a:t>Mrs Smith</a:t>
            </a:r>
            <a:endParaRPr lang="en-GB" sz="2800" b="1" dirty="0">
              <a:solidFill>
                <a:schemeClr val="tx2">
                  <a:lumMod val="75000"/>
                  <a:lumOff val="25000"/>
                </a:schemeClr>
              </a:solidFill>
            </a:endParaRP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9" y="659567"/>
            <a:ext cx="3742526" cy="6094464"/>
          </a:xfrm>
          <a:solidFill>
            <a:schemeClr val="accent2">
              <a:lumMod val="40000"/>
              <a:lumOff val="60000"/>
            </a:schemeClr>
          </a:solidFill>
          <a:ln>
            <a:solidFill>
              <a:schemeClr val="tx1"/>
            </a:solidFill>
          </a:ln>
        </p:spPr>
        <p:txBody>
          <a:bodyPr>
            <a:normAutofit/>
          </a:bodyPr>
          <a:lstStyle/>
          <a:p>
            <a:pPr algn="ctr">
              <a:lnSpc>
                <a:spcPct val="100000"/>
              </a:lnSpc>
              <a:spcBef>
                <a:spcPts val="0"/>
              </a:spcBef>
            </a:pPr>
            <a:r>
              <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Literacy</a:t>
            </a:r>
          </a:p>
          <a:p>
            <a:pPr algn="ctr">
              <a:lnSpc>
                <a:spcPct val="100000"/>
              </a:lnSpc>
              <a:spcBef>
                <a:spcPts val="0"/>
              </a:spcBef>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u="sng" dirty="0"/>
              <a:t>Phonics</a:t>
            </a:r>
          </a:p>
          <a:p>
            <a:r>
              <a:rPr lang="en-GB" sz="1200" dirty="0"/>
              <a:t>This term for Literacy we will continue with the Active Literacy phonics programme. We will begin by consolidating the previous phonemes and common words. </a:t>
            </a:r>
          </a:p>
          <a:p>
            <a:r>
              <a:rPr lang="en-GB" sz="1200" dirty="0"/>
              <a:t>Each week the children will be introduced to a new phoneme and 4 common words. Every 2/3 weeks there will be a consolidation week. The children will complete active spelling tasks. They will develop their skills in using the words in sentences and revising the words by writing them in different ways.</a:t>
            </a:r>
          </a:p>
          <a:p>
            <a:r>
              <a:rPr lang="en-GB" sz="1200" b="1" u="sng" dirty="0"/>
              <a:t>Reading </a:t>
            </a:r>
          </a:p>
          <a:p>
            <a:r>
              <a:rPr lang="en-GB" sz="1200" dirty="0"/>
              <a:t>The children will continue to have a weekly home reader as well as one or two differentiated group books per week. The children will work on this text for 2 days to aid their comprehension and read to write skills. The children will be learning strategies to work out tricky words and to help them develop a deeper understanding of what they are reading. </a:t>
            </a:r>
          </a:p>
          <a:p>
            <a:r>
              <a:rPr lang="en-GB" sz="1200" b="1" u="sng" dirty="0"/>
              <a:t>Writing</a:t>
            </a:r>
          </a:p>
          <a:p>
            <a:r>
              <a:rPr lang="en-GB" sz="1200" dirty="0"/>
              <a:t>We will begin with a focus on our describing bubbles as revision for 4 weeks. We will then focus on developing our personal writing skills. The children will be learning and revising how to use a capital letter and full stops, connectives to join sentences and will be adding some descriptive words to extend their writing. </a:t>
            </a:r>
          </a:p>
          <a:p>
            <a:endParaRPr lang="en-GB" sz="1200" b="1" dirty="0"/>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944276" y="659567"/>
            <a:ext cx="2754447" cy="6094464"/>
          </a:xfrm>
          <a:prstGeom prst="rect">
            <a:avLst/>
          </a:prstGeom>
          <a:solidFill>
            <a:schemeClr val="accent1">
              <a:lumMod val="20000"/>
              <a:lumOff val="80000"/>
            </a:schemeClr>
          </a:solidFill>
          <a:ln>
            <a:solidFill>
              <a:schemeClr val="tx1"/>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Numeracy</a:t>
            </a:r>
          </a:p>
          <a:p>
            <a:pPr algn="ctr">
              <a:lnSpc>
                <a:spcPct val="100000"/>
              </a:lnSpc>
              <a:spcBef>
                <a:spcPts val="0"/>
              </a:spcBef>
            </a:pPr>
            <a:r>
              <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term we will be learning:</a:t>
            </a:r>
          </a:p>
          <a:p>
            <a:pPr>
              <a:lnSpc>
                <a:spcPct val="100000"/>
              </a:lnSpc>
              <a:spcBef>
                <a:spcPts val="0"/>
              </a:spcBef>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b="1" u="sng" dirty="0">
                <a:latin typeface="Calibri" panose="020F0502020204030204" pitchFamily="34" charset="0"/>
                <a:ea typeface="Calibri" panose="020F0502020204030204" pitchFamily="34" charset="0"/>
                <a:cs typeface="Times New Roman" panose="02020603050405020304" pitchFamily="18" charset="0"/>
              </a:rPr>
              <a:t>Squares</a:t>
            </a:r>
          </a:p>
          <a:p>
            <a:pPr>
              <a:lnSpc>
                <a:spcPct val="100000"/>
              </a:lnSpc>
              <a:spcBef>
                <a:spcPts val="0"/>
              </a:spcBef>
            </a:pPr>
            <a:endParaRPr lang="en-GB" sz="1200" b="1" u="sng"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Addition and subtraction to 20</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Ordering and recognising numbers to 100</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Counting in 2s, 5s and 10s</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Number patterns</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Odd and even numbers</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Circles</a:t>
            </a:r>
          </a:p>
          <a:p>
            <a:pPr>
              <a:lnSpc>
                <a:spcPct val="100000"/>
              </a:lnSpc>
              <a:spcBef>
                <a:spcPts val="0"/>
              </a:spcBef>
            </a:pPr>
            <a:endPar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Numbers to 10 – before and after</a:t>
            </a:r>
          </a:p>
          <a:p>
            <a:pPr>
              <a:lnSpc>
                <a:spcPct val="100000"/>
              </a:lnSpc>
              <a:spcBef>
                <a:spcPts val="0"/>
              </a:spcBef>
            </a:pP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Missing numbers to 20</a:t>
            </a:r>
          </a:p>
          <a:p>
            <a:pPr>
              <a:lnSpc>
                <a:spcPct val="100000"/>
              </a:lnSpc>
              <a:spcBef>
                <a:spcPts val="0"/>
              </a:spcBef>
            </a:pP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Using materials to make and find numbers to 20</a:t>
            </a: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Mrs Smith will also cover for both groups-</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Language of measurement for length and area</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Recognising 2D shapes </a:t>
            </a: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 will also be further developing our mental maths skills through completing daily challenges and a variety of mental maths games.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6775554" y="653033"/>
            <a:ext cx="2268516" cy="6100998"/>
          </a:xfrm>
          <a:prstGeom prst="rect">
            <a:avLst/>
          </a:prstGeom>
          <a:solidFill>
            <a:srgbClr val="FFFF99"/>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endParaRPr lang="en-GB" sz="11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0000"/>
              </a:lnSpc>
              <a:spcBef>
                <a:spcPts val="0"/>
              </a:spcBef>
            </a:pPr>
            <a:r>
              <a:rPr lang="en-GB"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Health And Wellbeing</a:t>
            </a:r>
            <a:br>
              <a:rPr lang="en-GB"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GB" sz="1000" dirty="0"/>
              <a:t>We will be looking at our emotions and using our worry monster to help us to discuss our feelings. We will work on strategies to help us manage our emotions. We will also be exploring friendships and successful group work. The children will also be exploring SHANARRI and looking at their rights linked to our class charter.</a:t>
            </a:r>
            <a:endParaRPr lang="en-GB" sz="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0000"/>
              </a:lnSpc>
              <a:spcBef>
                <a:spcPts val="0"/>
              </a:spcBef>
            </a:pPr>
            <a:r>
              <a:rPr lang="en-GB"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a:t>
            </a:r>
            <a:br>
              <a:rPr lang="en-GB"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will be developing our balance and movement skills with some team games to develop our turn taking. </a:t>
            </a:r>
          </a:p>
          <a:p>
            <a:pPr>
              <a:lnSpc>
                <a:spcPct val="100000"/>
              </a:lnSpc>
              <a:spcBef>
                <a:spcPts val="0"/>
              </a:spcBef>
            </a:pP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 days are </a:t>
            </a:r>
            <a:r>
              <a:rPr lang="en-GB"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Wednesday and Friday.</a:t>
            </a:r>
          </a:p>
          <a:p>
            <a:pPr>
              <a:lnSpc>
                <a:spcPct val="100000"/>
              </a:lnSpc>
              <a:spcBef>
                <a:spcPts val="0"/>
              </a:spcBef>
            </a:pPr>
            <a:endPar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Technologies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050" dirty="0"/>
              <a:t>We will be developing our skills in logging on to the system. We will be working on locating all the letters of the alphabet on the keyboard. </a:t>
            </a: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Social Science</a:t>
            </a:r>
          </a:p>
          <a:p>
            <a:pPr>
              <a:lnSpc>
                <a:spcPct val="100000"/>
              </a:lnSpc>
              <a:spcBef>
                <a:spcPts val="0"/>
              </a:spcBef>
            </a:pPr>
            <a:r>
              <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We will be exploring Sustainability and how our actions can impact the world we live in.</a:t>
            </a:r>
          </a:p>
          <a:p>
            <a:pPr>
              <a:lnSpc>
                <a:spcPct val="100000"/>
              </a:lnSpc>
              <a:spcBef>
                <a:spcPts val="0"/>
              </a:spcBef>
            </a:pP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114018" y="1810384"/>
            <a:ext cx="2953063"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4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20000"/>
              </a:lnSpc>
              <a:spcBef>
                <a:spcPts val="0"/>
              </a:spcBef>
            </a:pP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continue to </a:t>
            </a:r>
            <a:r>
              <a:rPr lang="en-GB" sz="4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sign</a:t>
            </a: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your child’s Ready Steady Learn over the weekend and return on a </a:t>
            </a:r>
            <a:r>
              <a:rPr lang="en-GB" sz="4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Monday</a:t>
            </a: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Please continue to contact me via the school office, email or Ready Steady Learn book if you have any concerns or worries.</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Thank you for your continued support.</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note homework is to be handed in on a </a:t>
            </a:r>
            <a:r>
              <a:rPr lang="en-GB" sz="48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Thursday</a:t>
            </a: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It may also be handed in throughout the week as and when it is completed.</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spcBef>
                <a:spcPts val="0"/>
              </a:spcBef>
            </a:pP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spcBef>
                <a:spcPts val="0"/>
              </a:spcBef>
            </a:pP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Thank you for your continued support.</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spcBef>
                <a:spcPts val="0"/>
              </a:spcBef>
            </a:pPr>
            <a:r>
              <a:rPr lang="en-GB" sz="4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Mrs Murray and </a:t>
            </a:r>
            <a:r>
              <a:rPr lang="en-GB" sz="4800">
                <a:solidFill>
                  <a:srgbClr val="000000"/>
                </a:solidFill>
                <a:effectLst/>
                <a:latin typeface="Calibri" panose="020F0502020204030204" pitchFamily="34" charset="0"/>
                <a:ea typeface="Calibri" panose="020F0502020204030204" pitchFamily="34" charset="0"/>
                <a:cs typeface="Calibri" panose="020F0502020204030204" pitchFamily="34" charset="0"/>
              </a:rPr>
              <a:t>Mrs Smith</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018" y="5103619"/>
            <a:ext cx="2953063"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0284" y="5838791"/>
            <a:ext cx="983725"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4017" y="103969"/>
            <a:ext cx="2953062"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492B39-09B1-4E41-8302-0133B420F131}">
  <ds:schemaRefs>
    <ds:schemaRef ds:uri="http://schemas.microsoft.com/office/2006/metadata/properties"/>
    <ds:schemaRef ds:uri="http://schemas.microsoft.com/office/infopath/2007/PartnerControls"/>
    <ds:schemaRef ds:uri="9c240b36-8f5f-451c-993e-9fc0f4722119"/>
    <ds:schemaRef ds:uri="f3d8b7cc-e0b4-4e37-aaa9-d7a9d1936446"/>
  </ds:schemaRefs>
</ds:datastoreItem>
</file>

<file path=customXml/itemProps2.xml><?xml version="1.0" encoding="utf-8"?>
<ds:datastoreItem xmlns:ds="http://schemas.openxmlformats.org/officeDocument/2006/customXml" ds:itemID="{48F6529B-4A69-447B-A929-B2A111FB7C18}">
  <ds:schemaRefs>
    <ds:schemaRef ds:uri="http://schemas.microsoft.com/sharepoint/v3/contenttype/forms"/>
  </ds:schemaRefs>
</ds:datastoreItem>
</file>

<file path=customXml/itemProps3.xml><?xml version="1.0" encoding="utf-8"?>
<ds:datastoreItem xmlns:ds="http://schemas.openxmlformats.org/officeDocument/2006/customXml" ds:itemID="{6E49CF44-B3FB-4B6C-81D0-DDF9A8D4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d8b7cc-e0b4-4e37-aaa9-d7a9d1936446"/>
    <ds:schemaRef ds:uri="9c240b36-8f5f-451c-993e-9fc0f4722119"/>
    <ds:schemaRef ds:uri="3b5a408d-3817-4ac0-b6eb-b70955c33a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117</TotalTime>
  <Words>553</Words>
  <Application>Microsoft Office PowerPoint</Application>
  <PresentationFormat>Widescreen</PresentationFormat>
  <Paragraphs>65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2 Room 2 – Mrs Murray/Mrs Smith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Horn</dc:creator>
  <cp:lastModifiedBy>Mrs Horn</cp:lastModifiedBy>
  <cp:revision>5</cp:revision>
  <dcterms:created xsi:type="dcterms:W3CDTF">2025-01-06T14:08:25Z</dcterms:created>
  <dcterms:modified xsi:type="dcterms:W3CDTF">2025-09-09T12:30:22Z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