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3A6E459-D265-44F6-8081-B32F54A0F12A}" v="9" dt="2025-08-28T14:52:16.8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p:scale>
          <a:sx n="100" d="100"/>
          <a:sy n="100" d="100"/>
        </p:scale>
        <p:origin x="72" y="-3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r Rae" userId="6301e660-856a-4107-9bc6-ae3a6a06316b" providerId="ADAL" clId="{C3A6E459-D265-44F6-8081-B32F54A0F12A}"/>
    <pc:docChg chg="undo custSel modSld">
      <pc:chgData name="Mr Rae" userId="6301e660-856a-4107-9bc6-ae3a6a06316b" providerId="ADAL" clId="{C3A6E459-D265-44F6-8081-B32F54A0F12A}" dt="2025-08-28T15:06:38.732" v="1583" actId="20577"/>
      <pc:docMkLst>
        <pc:docMk/>
      </pc:docMkLst>
      <pc:sldChg chg="addSp modSp mod">
        <pc:chgData name="Mr Rae" userId="6301e660-856a-4107-9bc6-ae3a6a06316b" providerId="ADAL" clId="{C3A6E459-D265-44F6-8081-B32F54A0F12A}" dt="2025-08-28T15:06:38.732" v="1583" actId="20577"/>
        <pc:sldMkLst>
          <pc:docMk/>
          <pc:sldMk cId="683914438" sldId="256"/>
        </pc:sldMkLst>
        <pc:spChg chg="mod">
          <ac:chgData name="Mr Rae" userId="6301e660-856a-4107-9bc6-ae3a6a06316b" providerId="ADAL" clId="{C3A6E459-D265-44F6-8081-B32F54A0F12A}" dt="2025-08-28T15:03:23.189" v="1564" actId="20577"/>
          <ac:spMkLst>
            <pc:docMk/>
            <pc:sldMk cId="683914438" sldId="256"/>
            <ac:spMk id="3" creationId="{7E52A094-0634-04B0-31A7-21B2F00ECBF6}"/>
          </ac:spMkLst>
        </pc:spChg>
        <pc:spChg chg="mod">
          <ac:chgData name="Mr Rae" userId="6301e660-856a-4107-9bc6-ae3a6a06316b" providerId="ADAL" clId="{C3A6E459-D265-44F6-8081-B32F54A0F12A}" dt="2025-08-28T15:05:30.219" v="1565" actId="255"/>
          <ac:spMkLst>
            <pc:docMk/>
            <pc:sldMk cId="683914438" sldId="256"/>
            <ac:spMk id="4" creationId="{FD38E729-A047-FFAF-CDED-0DF9909EDDD5}"/>
          </ac:spMkLst>
        </pc:spChg>
        <pc:spChg chg="mod">
          <ac:chgData name="Mr Rae" userId="6301e660-856a-4107-9bc6-ae3a6a06316b" providerId="ADAL" clId="{C3A6E459-D265-44F6-8081-B32F54A0F12A}" dt="2025-08-28T15:05:47.775" v="1567" actId="255"/>
          <ac:spMkLst>
            <pc:docMk/>
            <pc:sldMk cId="683914438" sldId="256"/>
            <ac:spMk id="5" creationId="{66ABF978-3370-F10B-302A-0372443804D4}"/>
          </ac:spMkLst>
        </pc:spChg>
        <pc:spChg chg="mod">
          <ac:chgData name="Mr Rae" userId="6301e660-856a-4107-9bc6-ae3a6a06316b" providerId="ADAL" clId="{C3A6E459-D265-44F6-8081-B32F54A0F12A}" dt="2025-08-28T09:14:23.574" v="222" actId="14100"/>
          <ac:spMkLst>
            <pc:docMk/>
            <pc:sldMk cId="683914438" sldId="256"/>
            <ac:spMk id="6" creationId="{749DC12C-EDAD-59CF-3605-1B399E2A171A}"/>
          </ac:spMkLst>
        </pc:spChg>
        <pc:spChg chg="add mod">
          <ac:chgData name="Mr Rae" userId="6301e660-856a-4107-9bc6-ae3a6a06316b" providerId="ADAL" clId="{C3A6E459-D265-44F6-8081-B32F54A0F12A}" dt="2025-08-28T15:06:38.732" v="1583" actId="20577"/>
          <ac:spMkLst>
            <pc:docMk/>
            <pc:sldMk cId="683914438" sldId="256"/>
            <ac:spMk id="7" creationId="{29C9D5EF-46C2-DB5A-8C44-06AD6140C974}"/>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7FD2A-167D-60E8-91BD-1A2D0DD8DF4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02DFEBB-E712-4E43-DF6A-CE8ED5F0D26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4951A9F-C05B-EAC7-D796-01C9A976F8FE}"/>
              </a:ext>
            </a:extLst>
          </p:cNvPr>
          <p:cNvSpPr>
            <a:spLocks noGrp="1"/>
          </p:cNvSpPr>
          <p:nvPr>
            <p:ph type="dt" sz="half" idx="10"/>
          </p:nvPr>
        </p:nvSpPr>
        <p:spPr/>
        <p:txBody>
          <a:bodyPr/>
          <a:lstStyle/>
          <a:p>
            <a:fld id="{FF0D254A-C865-4583-AE43-1EF9DA45F7DC}" type="datetimeFigureOut">
              <a:rPr lang="en-GB" smtClean="0"/>
              <a:t>28/08/2025</a:t>
            </a:fld>
            <a:endParaRPr lang="en-GB"/>
          </a:p>
        </p:txBody>
      </p:sp>
      <p:sp>
        <p:nvSpPr>
          <p:cNvPr id="5" name="Footer Placeholder 4">
            <a:extLst>
              <a:ext uri="{FF2B5EF4-FFF2-40B4-BE49-F238E27FC236}">
                <a16:creationId xmlns:a16="http://schemas.microsoft.com/office/drawing/2014/main" id="{8EBE8A35-A874-90D1-2EF6-5ED4BDE2F20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D55DB44-CEE0-FBE5-2DA6-FD1AC0C97402}"/>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1330422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B85B32-03A5-7FA7-13FD-28914637DDC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A54C033-8AE4-7D15-0266-0DD64D2C9A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8E49E8B-3DCD-8F96-3722-8B7CDFCF762B}"/>
              </a:ext>
            </a:extLst>
          </p:cNvPr>
          <p:cNvSpPr>
            <a:spLocks noGrp="1"/>
          </p:cNvSpPr>
          <p:nvPr>
            <p:ph type="dt" sz="half" idx="10"/>
          </p:nvPr>
        </p:nvSpPr>
        <p:spPr/>
        <p:txBody>
          <a:bodyPr/>
          <a:lstStyle/>
          <a:p>
            <a:fld id="{FF0D254A-C865-4583-AE43-1EF9DA45F7DC}" type="datetimeFigureOut">
              <a:rPr lang="en-GB" smtClean="0"/>
              <a:t>28/08/2025</a:t>
            </a:fld>
            <a:endParaRPr lang="en-GB"/>
          </a:p>
        </p:txBody>
      </p:sp>
      <p:sp>
        <p:nvSpPr>
          <p:cNvPr id="5" name="Footer Placeholder 4">
            <a:extLst>
              <a:ext uri="{FF2B5EF4-FFF2-40B4-BE49-F238E27FC236}">
                <a16:creationId xmlns:a16="http://schemas.microsoft.com/office/drawing/2014/main" id="{8249FDAD-9EF2-58A4-90EE-8A7C101E45E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5A4F5CB-5E36-5B19-3364-2F206D4317E2}"/>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3532273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12516AF-8E9B-C671-9A56-00BD282952C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F0FC244-0974-95CF-61BB-5AF0BFCD8EE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3558E35-D65E-6B19-E09E-04D9364BC794}"/>
              </a:ext>
            </a:extLst>
          </p:cNvPr>
          <p:cNvSpPr>
            <a:spLocks noGrp="1"/>
          </p:cNvSpPr>
          <p:nvPr>
            <p:ph type="dt" sz="half" idx="10"/>
          </p:nvPr>
        </p:nvSpPr>
        <p:spPr/>
        <p:txBody>
          <a:bodyPr/>
          <a:lstStyle/>
          <a:p>
            <a:fld id="{FF0D254A-C865-4583-AE43-1EF9DA45F7DC}" type="datetimeFigureOut">
              <a:rPr lang="en-GB" smtClean="0"/>
              <a:t>28/08/2025</a:t>
            </a:fld>
            <a:endParaRPr lang="en-GB"/>
          </a:p>
        </p:txBody>
      </p:sp>
      <p:sp>
        <p:nvSpPr>
          <p:cNvPr id="5" name="Footer Placeholder 4">
            <a:extLst>
              <a:ext uri="{FF2B5EF4-FFF2-40B4-BE49-F238E27FC236}">
                <a16:creationId xmlns:a16="http://schemas.microsoft.com/office/drawing/2014/main" id="{6E5BDB82-8124-2607-55D9-61FC60DDA4E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C2E690B-4597-7078-EDEC-4F1C28EEF747}"/>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20054945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BBF361-63FD-C5FA-8329-DE6376D2DE3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7FD5908-92A1-9703-3D1C-8132BEF8945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4A9C359-D70D-597E-CF61-7715A4027C29}"/>
              </a:ext>
            </a:extLst>
          </p:cNvPr>
          <p:cNvSpPr>
            <a:spLocks noGrp="1"/>
          </p:cNvSpPr>
          <p:nvPr>
            <p:ph type="dt" sz="half" idx="10"/>
          </p:nvPr>
        </p:nvSpPr>
        <p:spPr/>
        <p:txBody>
          <a:bodyPr/>
          <a:lstStyle/>
          <a:p>
            <a:fld id="{FF0D254A-C865-4583-AE43-1EF9DA45F7DC}" type="datetimeFigureOut">
              <a:rPr lang="en-GB" smtClean="0"/>
              <a:t>28/08/2025</a:t>
            </a:fld>
            <a:endParaRPr lang="en-GB"/>
          </a:p>
        </p:txBody>
      </p:sp>
      <p:sp>
        <p:nvSpPr>
          <p:cNvPr id="5" name="Footer Placeholder 4">
            <a:extLst>
              <a:ext uri="{FF2B5EF4-FFF2-40B4-BE49-F238E27FC236}">
                <a16:creationId xmlns:a16="http://schemas.microsoft.com/office/drawing/2014/main" id="{E0595509-D67A-5CC6-C8A5-1E79FD952DE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DF75632-CA95-ECE8-F1BE-1115517BEC96}"/>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326749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3ABE8-E258-4BEB-9263-36B003E1033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AD132CE-E80E-C0A7-3526-3800B1D91A5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94F5949-FBCD-6B55-62E1-A11567B0F223}"/>
              </a:ext>
            </a:extLst>
          </p:cNvPr>
          <p:cNvSpPr>
            <a:spLocks noGrp="1"/>
          </p:cNvSpPr>
          <p:nvPr>
            <p:ph type="dt" sz="half" idx="10"/>
          </p:nvPr>
        </p:nvSpPr>
        <p:spPr/>
        <p:txBody>
          <a:bodyPr/>
          <a:lstStyle/>
          <a:p>
            <a:fld id="{FF0D254A-C865-4583-AE43-1EF9DA45F7DC}" type="datetimeFigureOut">
              <a:rPr lang="en-GB" smtClean="0"/>
              <a:t>28/08/2025</a:t>
            </a:fld>
            <a:endParaRPr lang="en-GB"/>
          </a:p>
        </p:txBody>
      </p:sp>
      <p:sp>
        <p:nvSpPr>
          <p:cNvPr id="5" name="Footer Placeholder 4">
            <a:extLst>
              <a:ext uri="{FF2B5EF4-FFF2-40B4-BE49-F238E27FC236}">
                <a16:creationId xmlns:a16="http://schemas.microsoft.com/office/drawing/2014/main" id="{D6DEC9FF-FC93-90C3-8746-351D7DB5B3A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DDB2D19-5BA7-9B42-5FD0-DCC1FBC6B69B}"/>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38118006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576DE-9081-57E2-5CBC-DFFDC976E1E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4FE384F-C6F1-0DB9-48C5-01BC84E592E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C33820C-AAD8-7103-5411-5DC6CC3C75C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D071900-7AB8-F838-1F87-A1ABECC32E50}"/>
              </a:ext>
            </a:extLst>
          </p:cNvPr>
          <p:cNvSpPr>
            <a:spLocks noGrp="1"/>
          </p:cNvSpPr>
          <p:nvPr>
            <p:ph type="dt" sz="half" idx="10"/>
          </p:nvPr>
        </p:nvSpPr>
        <p:spPr/>
        <p:txBody>
          <a:bodyPr/>
          <a:lstStyle/>
          <a:p>
            <a:fld id="{FF0D254A-C865-4583-AE43-1EF9DA45F7DC}" type="datetimeFigureOut">
              <a:rPr lang="en-GB" smtClean="0"/>
              <a:t>28/08/2025</a:t>
            </a:fld>
            <a:endParaRPr lang="en-GB"/>
          </a:p>
        </p:txBody>
      </p:sp>
      <p:sp>
        <p:nvSpPr>
          <p:cNvPr id="6" name="Footer Placeholder 5">
            <a:extLst>
              <a:ext uri="{FF2B5EF4-FFF2-40B4-BE49-F238E27FC236}">
                <a16:creationId xmlns:a16="http://schemas.microsoft.com/office/drawing/2014/main" id="{3E7D0231-6A9F-B5BB-27C3-319E78EFD74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3957BF9-754F-83C4-B33D-54F9FD3D9AE2}"/>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3533633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CC574B-FFEE-92F5-D5CC-D5D35AEEBE3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BEB05A0-2C95-910A-3975-0805AFE65B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3B6D11C-2440-B6F5-546D-861FA27730F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741761D-4EB8-9536-CA96-3CAEDC7D413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A0CF7EF-A986-E888-9F7E-A2C85EE33B2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E20EC1A-6718-E3E6-B63B-007029C53276}"/>
              </a:ext>
            </a:extLst>
          </p:cNvPr>
          <p:cNvSpPr>
            <a:spLocks noGrp="1"/>
          </p:cNvSpPr>
          <p:nvPr>
            <p:ph type="dt" sz="half" idx="10"/>
          </p:nvPr>
        </p:nvSpPr>
        <p:spPr/>
        <p:txBody>
          <a:bodyPr/>
          <a:lstStyle/>
          <a:p>
            <a:fld id="{FF0D254A-C865-4583-AE43-1EF9DA45F7DC}" type="datetimeFigureOut">
              <a:rPr lang="en-GB" smtClean="0"/>
              <a:t>28/08/2025</a:t>
            </a:fld>
            <a:endParaRPr lang="en-GB"/>
          </a:p>
        </p:txBody>
      </p:sp>
      <p:sp>
        <p:nvSpPr>
          <p:cNvPr id="8" name="Footer Placeholder 7">
            <a:extLst>
              <a:ext uri="{FF2B5EF4-FFF2-40B4-BE49-F238E27FC236}">
                <a16:creationId xmlns:a16="http://schemas.microsoft.com/office/drawing/2014/main" id="{381C8F9A-10AC-E61F-CB54-358A855DB98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0DEAFAB-A7D7-65E4-D8E1-3FE925E93526}"/>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11985522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98E89-C8F8-5ACC-E685-5E7B9AA3E99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DD1A716-C00B-6725-4874-B0BC4C7F0279}"/>
              </a:ext>
            </a:extLst>
          </p:cNvPr>
          <p:cNvSpPr>
            <a:spLocks noGrp="1"/>
          </p:cNvSpPr>
          <p:nvPr>
            <p:ph type="dt" sz="half" idx="10"/>
          </p:nvPr>
        </p:nvSpPr>
        <p:spPr/>
        <p:txBody>
          <a:bodyPr/>
          <a:lstStyle/>
          <a:p>
            <a:fld id="{FF0D254A-C865-4583-AE43-1EF9DA45F7DC}" type="datetimeFigureOut">
              <a:rPr lang="en-GB" smtClean="0"/>
              <a:t>28/08/2025</a:t>
            </a:fld>
            <a:endParaRPr lang="en-GB"/>
          </a:p>
        </p:txBody>
      </p:sp>
      <p:sp>
        <p:nvSpPr>
          <p:cNvPr id="4" name="Footer Placeholder 3">
            <a:extLst>
              <a:ext uri="{FF2B5EF4-FFF2-40B4-BE49-F238E27FC236}">
                <a16:creationId xmlns:a16="http://schemas.microsoft.com/office/drawing/2014/main" id="{445C0B9C-EDEB-984F-A89E-14EBF42CAC1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64C0321-BFE4-3594-2259-A2B8802DA27F}"/>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14959338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351FB39-DA7A-73DC-0722-AD75C9765395}"/>
              </a:ext>
            </a:extLst>
          </p:cNvPr>
          <p:cNvSpPr>
            <a:spLocks noGrp="1"/>
          </p:cNvSpPr>
          <p:nvPr>
            <p:ph type="dt" sz="half" idx="10"/>
          </p:nvPr>
        </p:nvSpPr>
        <p:spPr/>
        <p:txBody>
          <a:bodyPr/>
          <a:lstStyle/>
          <a:p>
            <a:fld id="{FF0D254A-C865-4583-AE43-1EF9DA45F7DC}" type="datetimeFigureOut">
              <a:rPr lang="en-GB" smtClean="0"/>
              <a:t>28/08/2025</a:t>
            </a:fld>
            <a:endParaRPr lang="en-GB"/>
          </a:p>
        </p:txBody>
      </p:sp>
      <p:sp>
        <p:nvSpPr>
          <p:cNvPr id="3" name="Footer Placeholder 2">
            <a:extLst>
              <a:ext uri="{FF2B5EF4-FFF2-40B4-BE49-F238E27FC236}">
                <a16:creationId xmlns:a16="http://schemas.microsoft.com/office/drawing/2014/main" id="{3DA79312-98AE-05D9-9111-3B79445D4F3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E18108B-9C57-8379-32E7-FB90682B3FAE}"/>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13288241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929FE7-B3F0-C637-6D0E-B5880769BBC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CBB72F0-DCF3-6438-47F1-90186B8C9E7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ACD8448-4C75-A631-DE14-C57A4C4AF4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94A0AB-8133-B16A-B617-4B910A7DCDAA}"/>
              </a:ext>
            </a:extLst>
          </p:cNvPr>
          <p:cNvSpPr>
            <a:spLocks noGrp="1"/>
          </p:cNvSpPr>
          <p:nvPr>
            <p:ph type="dt" sz="half" idx="10"/>
          </p:nvPr>
        </p:nvSpPr>
        <p:spPr/>
        <p:txBody>
          <a:bodyPr/>
          <a:lstStyle/>
          <a:p>
            <a:fld id="{FF0D254A-C865-4583-AE43-1EF9DA45F7DC}" type="datetimeFigureOut">
              <a:rPr lang="en-GB" smtClean="0"/>
              <a:t>28/08/2025</a:t>
            </a:fld>
            <a:endParaRPr lang="en-GB"/>
          </a:p>
        </p:txBody>
      </p:sp>
      <p:sp>
        <p:nvSpPr>
          <p:cNvPr id="6" name="Footer Placeholder 5">
            <a:extLst>
              <a:ext uri="{FF2B5EF4-FFF2-40B4-BE49-F238E27FC236}">
                <a16:creationId xmlns:a16="http://schemas.microsoft.com/office/drawing/2014/main" id="{BD8FE399-4B56-2928-7598-2CE620C70E7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2BBA174-AF58-5488-878F-FBA47E448FC7}"/>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26206964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8F19F-46EA-D9A7-5FAE-0205C32280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BC0BFCD-EE39-05AA-3184-D13EAACCDDC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1D4818F-F310-CFF6-2C7E-615C360AAD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DEF7D40-310D-0048-E5AD-A497A8618EC2}"/>
              </a:ext>
            </a:extLst>
          </p:cNvPr>
          <p:cNvSpPr>
            <a:spLocks noGrp="1"/>
          </p:cNvSpPr>
          <p:nvPr>
            <p:ph type="dt" sz="half" idx="10"/>
          </p:nvPr>
        </p:nvSpPr>
        <p:spPr/>
        <p:txBody>
          <a:bodyPr/>
          <a:lstStyle/>
          <a:p>
            <a:fld id="{FF0D254A-C865-4583-AE43-1EF9DA45F7DC}" type="datetimeFigureOut">
              <a:rPr lang="en-GB" smtClean="0"/>
              <a:t>28/08/2025</a:t>
            </a:fld>
            <a:endParaRPr lang="en-GB"/>
          </a:p>
        </p:txBody>
      </p:sp>
      <p:sp>
        <p:nvSpPr>
          <p:cNvPr id="6" name="Footer Placeholder 5">
            <a:extLst>
              <a:ext uri="{FF2B5EF4-FFF2-40B4-BE49-F238E27FC236}">
                <a16:creationId xmlns:a16="http://schemas.microsoft.com/office/drawing/2014/main" id="{AD86A7A0-CB18-B418-41C6-62B2EBF57A5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10768C2-1A4D-308C-2B7F-8FAA219875A6}"/>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4114432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C48D73E-88B2-BCBC-2064-2C5EB2C6799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6119262-78D3-5E6F-FB63-A86297F9190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38D9618-E252-2AC8-3D2D-0CCE607366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F0D254A-C865-4583-AE43-1EF9DA45F7DC}" type="datetimeFigureOut">
              <a:rPr lang="en-GB" smtClean="0"/>
              <a:t>28/08/2025</a:t>
            </a:fld>
            <a:endParaRPr lang="en-GB"/>
          </a:p>
        </p:txBody>
      </p:sp>
      <p:sp>
        <p:nvSpPr>
          <p:cNvPr id="5" name="Footer Placeholder 4">
            <a:extLst>
              <a:ext uri="{FF2B5EF4-FFF2-40B4-BE49-F238E27FC236}">
                <a16:creationId xmlns:a16="http://schemas.microsoft.com/office/drawing/2014/main" id="{69FE2F70-F051-5CD7-F1D3-E7954DE3CDF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FF7DED1B-1B39-4280-17FE-FF07718D500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3C0A679-A16E-4C50-A4B6-107109782F90}" type="slidenum">
              <a:rPr lang="en-GB" smtClean="0"/>
              <a:t>‹#›</a:t>
            </a:fld>
            <a:endParaRPr lang="en-GB"/>
          </a:p>
        </p:txBody>
      </p:sp>
    </p:spTree>
    <p:extLst>
      <p:ext uri="{BB962C8B-B14F-4D97-AF65-F5344CB8AC3E}">
        <p14:creationId xmlns:p14="http://schemas.microsoft.com/office/powerpoint/2010/main" val="35895900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77A15-024C-E094-B3C0-9DFB31D79356}"/>
              </a:ext>
            </a:extLst>
          </p:cNvPr>
          <p:cNvSpPr>
            <a:spLocks noGrp="1"/>
          </p:cNvSpPr>
          <p:nvPr>
            <p:ph type="ctrTitle"/>
          </p:nvPr>
        </p:nvSpPr>
        <p:spPr>
          <a:xfrm>
            <a:off x="124920" y="-79140"/>
            <a:ext cx="8919150" cy="659567"/>
          </a:xfrm>
        </p:spPr>
        <p:txBody>
          <a:bodyPr>
            <a:normAutofit/>
          </a:bodyPr>
          <a:lstStyle/>
          <a:p>
            <a:pPr>
              <a:lnSpc>
                <a:spcPct val="100000"/>
              </a:lnSpc>
            </a:pPr>
            <a:r>
              <a:rPr lang="en-GB" sz="2800" b="1" dirty="0">
                <a:solidFill>
                  <a:schemeClr val="tx2">
                    <a:lumMod val="75000"/>
                    <a:lumOff val="25000"/>
                  </a:schemeClr>
                </a:solidFill>
              </a:rPr>
              <a:t>Termly Newsletter Primary 7 Room 8 – Mr Rae</a:t>
            </a:r>
          </a:p>
        </p:txBody>
      </p:sp>
      <p:sp>
        <p:nvSpPr>
          <p:cNvPr id="3" name="Subtitle 2">
            <a:extLst>
              <a:ext uri="{FF2B5EF4-FFF2-40B4-BE49-F238E27FC236}">
                <a16:creationId xmlns:a16="http://schemas.microsoft.com/office/drawing/2014/main" id="{7E52A094-0634-04B0-31A7-21B2F00ECBF6}"/>
              </a:ext>
            </a:extLst>
          </p:cNvPr>
          <p:cNvSpPr>
            <a:spLocks noGrp="1"/>
          </p:cNvSpPr>
          <p:nvPr>
            <p:ph type="subTitle" idx="1"/>
          </p:nvPr>
        </p:nvSpPr>
        <p:spPr>
          <a:xfrm>
            <a:off x="124919" y="659567"/>
            <a:ext cx="2883108" cy="6094464"/>
          </a:xfrm>
          <a:solidFill>
            <a:schemeClr val="accent2">
              <a:lumMod val="40000"/>
              <a:lumOff val="60000"/>
            </a:schemeClr>
          </a:solidFill>
          <a:ln>
            <a:solidFill>
              <a:schemeClr val="tx1"/>
            </a:solidFill>
          </a:ln>
        </p:spPr>
        <p:txBody>
          <a:bodyPr>
            <a:noAutofit/>
          </a:bodyPr>
          <a:lstStyle/>
          <a:p>
            <a:pPr algn="ctr">
              <a:lnSpc>
                <a:spcPct val="100000"/>
              </a:lnSpc>
              <a:spcBef>
                <a:spcPts val="0"/>
              </a:spcBef>
            </a:pPr>
            <a:r>
              <a:rPr lang="en-GB" sz="1200" b="1" u="sng" dirty="0">
                <a:solidFill>
                  <a:srgbClr val="000000"/>
                </a:solidFill>
                <a:effectLst/>
                <a:ea typeface="Calibri" panose="020F0502020204030204" pitchFamily="34" charset="0"/>
                <a:cs typeface="Times New Roman" panose="02020603050405020304" pitchFamily="18" charset="0"/>
              </a:rPr>
              <a:t>Literacy</a:t>
            </a:r>
            <a:endParaRPr lang="en-GB" sz="1200" dirty="0">
              <a:solidFill>
                <a:srgbClr val="000000"/>
              </a:solidFill>
              <a:ea typeface="Calibri" panose="020F0502020204030204" pitchFamily="34" charset="0"/>
              <a:cs typeface="Times New Roman" panose="02020603050405020304" pitchFamily="18" charset="0"/>
            </a:endParaRPr>
          </a:p>
          <a:p>
            <a:pPr algn="ctr">
              <a:lnSpc>
                <a:spcPct val="100000"/>
              </a:lnSpc>
              <a:spcBef>
                <a:spcPts val="0"/>
              </a:spcBef>
            </a:pPr>
            <a:endParaRPr lang="en-GB" sz="1200" b="1" u="sng" dirty="0">
              <a:solidFill>
                <a:srgbClr val="000000"/>
              </a:solidFill>
              <a:ea typeface="Calibri" panose="020F0502020204030204" pitchFamily="34" charset="0"/>
              <a:cs typeface="Times New Roman" panose="02020603050405020304" pitchFamily="18" charset="0"/>
            </a:endParaRPr>
          </a:p>
          <a:p>
            <a:pPr algn="l">
              <a:lnSpc>
                <a:spcPct val="100000"/>
              </a:lnSpc>
              <a:spcBef>
                <a:spcPts val="0"/>
              </a:spcBef>
            </a:pPr>
            <a:r>
              <a:rPr lang="en-GB" sz="1100" b="1" u="sng" dirty="0"/>
              <a:t>Reading</a:t>
            </a:r>
            <a:endParaRPr lang="en-GB" sz="1100" dirty="0"/>
          </a:p>
          <a:p>
            <a:pPr algn="l">
              <a:lnSpc>
                <a:spcPct val="100000"/>
              </a:lnSpc>
            </a:pPr>
            <a:r>
              <a:rPr lang="en-GB" sz="1100" dirty="0"/>
              <a:t>We will be reading the novel ‘Wonder’ by R.J. Palacio as a whole class. Activities will be differentiated in order to meet the needs of all children. Children will be provided with the opportunity to read silently, in pairs and out loud to the whole class. We will use North Lanarkshire’s Active Literacy approach with a focus on summarising and comprehension this term. </a:t>
            </a:r>
          </a:p>
          <a:p>
            <a:pPr algn="l">
              <a:lnSpc>
                <a:spcPct val="100000"/>
              </a:lnSpc>
            </a:pPr>
            <a:r>
              <a:rPr lang="en-GB" sz="1100" b="1" u="sng" dirty="0"/>
              <a:t>Writing </a:t>
            </a:r>
          </a:p>
          <a:p>
            <a:pPr algn="l">
              <a:lnSpc>
                <a:spcPct val="100000"/>
              </a:lnSpc>
            </a:pPr>
            <a:r>
              <a:rPr lang="en-GB" sz="1100" dirty="0"/>
              <a:t>This term we will be focusing on quality writing, looking at short burst writing and describing bubbles. We will use the novel Wonder and our Health and Wellbeing topic as a stimulus. The children will continue to develop their use of VCOP skills within their written work. </a:t>
            </a:r>
          </a:p>
          <a:p>
            <a:pPr algn="l">
              <a:lnSpc>
                <a:spcPct val="100000"/>
              </a:lnSpc>
            </a:pPr>
            <a:r>
              <a:rPr lang="en-GB" sz="1100" b="1" u="sng" dirty="0"/>
              <a:t>Spelling, Grammar and Handwriting</a:t>
            </a:r>
            <a:endParaRPr lang="en-GB" sz="1100" dirty="0"/>
          </a:p>
          <a:p>
            <a:pPr algn="l">
              <a:lnSpc>
                <a:spcPct val="100000"/>
              </a:lnSpc>
            </a:pPr>
            <a:r>
              <a:rPr lang="en-GB" sz="1100" dirty="0"/>
              <a:t>Spelling words will be given out on Monday and practiced daily using a variety of active approaches. There will be weekly grammar lessons linked to what we are learning about in Writing. The children will be practising their handwriting on a weekly basis.</a:t>
            </a:r>
          </a:p>
        </p:txBody>
      </p:sp>
      <p:sp>
        <p:nvSpPr>
          <p:cNvPr id="4" name="Subtitle 2">
            <a:extLst>
              <a:ext uri="{FF2B5EF4-FFF2-40B4-BE49-F238E27FC236}">
                <a16:creationId xmlns:a16="http://schemas.microsoft.com/office/drawing/2014/main" id="{FD38E729-A047-FFAF-CDED-0DF9909EDDD5}"/>
              </a:ext>
            </a:extLst>
          </p:cNvPr>
          <p:cNvSpPr txBox="1">
            <a:spLocks/>
          </p:cNvSpPr>
          <p:nvPr/>
        </p:nvSpPr>
        <p:spPr>
          <a:xfrm>
            <a:off x="3077975" y="656300"/>
            <a:ext cx="2067398" cy="6094464"/>
          </a:xfrm>
          <a:prstGeom prst="rect">
            <a:avLst/>
          </a:prstGeom>
          <a:solidFill>
            <a:schemeClr val="accent1">
              <a:lumMod val="20000"/>
              <a:lumOff val="80000"/>
            </a:schemeClr>
          </a:solidFill>
          <a:ln>
            <a:solidFill>
              <a:schemeClr val="tx1"/>
            </a:solidFill>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00000"/>
              </a:lnSpc>
              <a:spcAft>
                <a:spcPts val="1000"/>
              </a:spcAft>
            </a:pPr>
            <a:r>
              <a:rPr lang="en-GB" sz="1200" b="1" u="sng" dirty="0">
                <a:solidFill>
                  <a:srgbClr val="000000"/>
                </a:solidFill>
                <a:ea typeface="Calibri" panose="020F0502020204030204" pitchFamily="34" charset="0"/>
                <a:cs typeface="Times New Roman" panose="02020603050405020304" pitchFamily="18" charset="0"/>
              </a:rPr>
              <a:t>Numeracy</a:t>
            </a:r>
          </a:p>
          <a:p>
            <a:pPr algn="l">
              <a:lnSpc>
                <a:spcPct val="100000"/>
              </a:lnSpc>
              <a:spcAft>
                <a:spcPts val="1000"/>
              </a:spcAft>
            </a:pPr>
            <a:r>
              <a:rPr lang="en-GB" sz="1100" b="1" u="sng" dirty="0">
                <a:solidFill>
                  <a:srgbClr val="000000"/>
                </a:solidFill>
                <a:ea typeface="Calibri" panose="020F0502020204030204" pitchFamily="34" charset="0"/>
                <a:cs typeface="Times New Roman" panose="02020603050405020304" pitchFamily="18" charset="0"/>
              </a:rPr>
              <a:t>Whole class</a:t>
            </a:r>
          </a:p>
          <a:p>
            <a:pPr algn="l">
              <a:lnSpc>
                <a:spcPct val="100000"/>
              </a:lnSpc>
              <a:spcAft>
                <a:spcPts val="1000"/>
              </a:spcAft>
            </a:pPr>
            <a:r>
              <a:rPr lang="en-GB" sz="1100" dirty="0"/>
              <a:t>Exploring 2D and 3D shapes.</a:t>
            </a:r>
          </a:p>
          <a:p>
            <a:pPr algn="l">
              <a:lnSpc>
                <a:spcPct val="100000"/>
              </a:lnSpc>
              <a:spcAft>
                <a:spcPts val="1000"/>
              </a:spcAft>
            </a:pPr>
            <a:r>
              <a:rPr lang="en-GB" sz="1100" dirty="0"/>
              <a:t>Investigating number sequences and patterns.</a:t>
            </a:r>
          </a:p>
          <a:p>
            <a:pPr algn="l">
              <a:lnSpc>
                <a:spcPct val="100000"/>
              </a:lnSpc>
              <a:spcAft>
                <a:spcPts val="1000"/>
              </a:spcAft>
            </a:pPr>
            <a:r>
              <a:rPr lang="en-GB" sz="1100" dirty="0"/>
              <a:t>Revising multiples &amp; factors and square &amp; prime numbers.</a:t>
            </a:r>
          </a:p>
          <a:p>
            <a:pPr algn="l">
              <a:lnSpc>
                <a:spcPct val="100000"/>
              </a:lnSpc>
              <a:spcAft>
                <a:spcPts val="1000"/>
              </a:spcAft>
            </a:pPr>
            <a:r>
              <a:rPr lang="en-GB" sz="1100" dirty="0"/>
              <a:t>Rounding whole numbers and decimals.</a:t>
            </a:r>
          </a:p>
          <a:p>
            <a:pPr algn="l">
              <a:lnSpc>
                <a:spcPct val="100000"/>
              </a:lnSpc>
              <a:spcAft>
                <a:spcPts val="1000"/>
              </a:spcAft>
            </a:pPr>
            <a:r>
              <a:rPr lang="en-GB" sz="1100" b="1" u="sng" dirty="0"/>
              <a:t>Cuboids</a:t>
            </a:r>
          </a:p>
          <a:p>
            <a:pPr algn="l">
              <a:lnSpc>
                <a:spcPct val="100000"/>
              </a:lnSpc>
              <a:spcAft>
                <a:spcPts val="1000"/>
              </a:spcAft>
            </a:pPr>
            <a:r>
              <a:rPr lang="en-GB" sz="1100" dirty="0"/>
              <a:t>Reading, writing and ordering numbers with up to 8 digits and 3 decimal places.</a:t>
            </a:r>
          </a:p>
          <a:p>
            <a:pPr algn="l">
              <a:lnSpc>
                <a:spcPct val="100000"/>
              </a:lnSpc>
              <a:spcAft>
                <a:spcPts val="1000"/>
              </a:spcAft>
            </a:pPr>
            <a:r>
              <a:rPr lang="en-GB" sz="1100" b="1" u="sng" dirty="0"/>
              <a:t>Cylinders</a:t>
            </a:r>
          </a:p>
          <a:p>
            <a:pPr algn="l">
              <a:lnSpc>
                <a:spcPct val="100000"/>
              </a:lnSpc>
              <a:spcAft>
                <a:spcPts val="1000"/>
              </a:spcAft>
            </a:pPr>
            <a:r>
              <a:rPr lang="en-GB" sz="1100" dirty="0"/>
              <a:t>Reading, writing and ordering numbers with up to 7 digits and 2 decimal places.</a:t>
            </a:r>
          </a:p>
          <a:p>
            <a:pPr algn="l">
              <a:lnSpc>
                <a:spcPct val="100000"/>
              </a:lnSpc>
              <a:spcAft>
                <a:spcPts val="1000"/>
              </a:spcAft>
            </a:pPr>
            <a:endParaRPr lang="en-GB" sz="1200" dirty="0"/>
          </a:p>
          <a:p>
            <a:pPr algn="l">
              <a:lnSpc>
                <a:spcPct val="100000"/>
              </a:lnSpc>
            </a:pPr>
            <a:endParaRPr lang="en-GB" sz="1200" dirty="0"/>
          </a:p>
        </p:txBody>
      </p:sp>
      <p:sp>
        <p:nvSpPr>
          <p:cNvPr id="5" name="Subtitle 2">
            <a:extLst>
              <a:ext uri="{FF2B5EF4-FFF2-40B4-BE49-F238E27FC236}">
                <a16:creationId xmlns:a16="http://schemas.microsoft.com/office/drawing/2014/main" id="{66ABF978-3370-F10B-302A-0372443804D4}"/>
              </a:ext>
            </a:extLst>
          </p:cNvPr>
          <p:cNvSpPr txBox="1">
            <a:spLocks/>
          </p:cNvSpPr>
          <p:nvPr/>
        </p:nvSpPr>
        <p:spPr>
          <a:xfrm>
            <a:off x="5180346" y="653033"/>
            <a:ext cx="3863724" cy="6100998"/>
          </a:xfrm>
          <a:prstGeom prst="rect">
            <a:avLst/>
          </a:prstGeom>
          <a:solidFill>
            <a:srgbClr val="FFFF99"/>
          </a:solidFill>
          <a:ln>
            <a:solidFill>
              <a:schemeClr val="tx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00000"/>
              </a:lnSpc>
              <a:spcBef>
                <a:spcPts val="0"/>
              </a:spcBef>
            </a:pPr>
            <a:r>
              <a:rPr lang="en-GB" sz="1300" b="1" u="sng" dirty="0"/>
              <a:t>Other Curricular Areas</a:t>
            </a:r>
          </a:p>
          <a:p>
            <a:pPr>
              <a:lnSpc>
                <a:spcPct val="100000"/>
              </a:lnSpc>
              <a:spcBef>
                <a:spcPts val="0"/>
              </a:spcBef>
            </a:pPr>
            <a:endParaRPr lang="en-GB" sz="1300" b="1" u="sng" dirty="0"/>
          </a:p>
          <a:p>
            <a:pPr algn="l"/>
            <a:r>
              <a:rPr lang="en-GB" sz="1100" b="1" u="sng" dirty="0"/>
              <a:t>Health &amp; Wellbeing</a:t>
            </a:r>
          </a:p>
          <a:p>
            <a:pPr algn="l"/>
            <a:r>
              <a:rPr lang="en-GB" sz="1100" dirty="0"/>
              <a:t>Our focus this term  will be exploring our Mental, Emotional, Social and Physical Wellbeing. We will be developing our skills in identifying our strengths and discussing strategies to help manage and deal with friendships and conflict. We will also be focusing on acknowledging and celebrating our achievements. </a:t>
            </a:r>
          </a:p>
          <a:p>
            <a:pPr algn="l"/>
            <a:r>
              <a:rPr lang="en-GB" sz="1100" dirty="0"/>
              <a:t>We will be participating in a number of lessons on kindness and the way we treat others linked to our class novel, Wonder.</a:t>
            </a:r>
          </a:p>
          <a:p>
            <a:pPr algn="l"/>
            <a:r>
              <a:rPr lang="en-GB" sz="1100" b="1" u="sng" dirty="0"/>
              <a:t>PE</a:t>
            </a:r>
            <a:endParaRPr lang="en-GB" sz="1100" dirty="0"/>
          </a:p>
          <a:p>
            <a:pPr algn="l"/>
            <a:r>
              <a:rPr lang="en-GB" sz="1100" dirty="0"/>
              <a:t>We will take part in Sports Leadership training with Chris from Active Schools and have the opportunity to help run lunchtime clubs for some of the younger children.</a:t>
            </a:r>
          </a:p>
          <a:p>
            <a:pPr algn="l"/>
            <a:r>
              <a:rPr lang="en-GB" sz="1100" dirty="0"/>
              <a:t>We will also be developing our skills in ball games such as dodgeball, rounders and football.</a:t>
            </a:r>
          </a:p>
          <a:p>
            <a:pPr algn="l"/>
            <a:r>
              <a:rPr lang="en-GB" sz="1100" b="1" u="sng" dirty="0"/>
              <a:t>Drama</a:t>
            </a:r>
          </a:p>
          <a:p>
            <a:pPr algn="l"/>
            <a:r>
              <a:rPr lang="en-GB" sz="1100" dirty="0"/>
              <a:t>We will be developing our skills in mime and creating and acting out scenarios in small groups.</a:t>
            </a:r>
          </a:p>
          <a:p>
            <a:pPr algn="l"/>
            <a:r>
              <a:rPr lang="en-GB" sz="1100" b="1" u="sng" dirty="0"/>
              <a:t>Social Studies</a:t>
            </a:r>
          </a:p>
          <a:p>
            <a:pPr algn="l"/>
            <a:r>
              <a:rPr lang="en-GB" sz="1100" dirty="0"/>
              <a:t>Our topic this term is Japan. We will be investigating the language, food, culture and customs of Japanese people.</a:t>
            </a:r>
          </a:p>
          <a:p>
            <a:pPr>
              <a:lnSpc>
                <a:spcPct val="100000"/>
              </a:lnSpc>
              <a:spcBef>
                <a:spcPts val="0"/>
              </a:spcBef>
            </a:pPr>
            <a:endParaRPr lang="en-GB" sz="17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endParaRPr lang="en-GB" sz="18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endParaRPr lang="en-GB"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endParaRPr lang="en-GB" sz="18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endParaRPr lang="en-GB"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endParaRPr lang="en-GB"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endParaRPr lang="en-GB" sz="18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20000"/>
              </a:lnSpc>
              <a:spcBef>
                <a:spcPts val="0"/>
              </a:spcBef>
            </a:pP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sz="1100" b="1" dirty="0"/>
          </a:p>
        </p:txBody>
      </p:sp>
      <p:sp>
        <p:nvSpPr>
          <p:cNvPr id="6" name="Subtitle 2">
            <a:extLst>
              <a:ext uri="{FF2B5EF4-FFF2-40B4-BE49-F238E27FC236}">
                <a16:creationId xmlns:a16="http://schemas.microsoft.com/office/drawing/2014/main" id="{749DC12C-EDAD-59CF-3605-1B399E2A171A}"/>
              </a:ext>
            </a:extLst>
          </p:cNvPr>
          <p:cNvSpPr txBox="1">
            <a:spLocks/>
          </p:cNvSpPr>
          <p:nvPr/>
        </p:nvSpPr>
        <p:spPr>
          <a:xfrm>
            <a:off x="9114018" y="1810384"/>
            <a:ext cx="2953061" cy="3173223"/>
          </a:xfrm>
          <a:prstGeom prst="rect">
            <a:avLst/>
          </a:prstGeom>
          <a:solidFill>
            <a:schemeClr val="accent6">
              <a:lumMod val="20000"/>
              <a:lumOff val="80000"/>
            </a:schemeClr>
          </a:solidFill>
          <a:ln>
            <a:solidFill>
              <a:schemeClr val="tx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GB" sz="1100" b="1" dirty="0"/>
          </a:p>
        </p:txBody>
      </p:sp>
      <p:pic>
        <p:nvPicPr>
          <p:cNvPr id="18" name="Picture 17" descr="A logo for a school&#10;&#10;Description automatically generated">
            <a:extLst>
              <a:ext uri="{FF2B5EF4-FFF2-40B4-BE49-F238E27FC236}">
                <a16:creationId xmlns:a16="http://schemas.microsoft.com/office/drawing/2014/main" id="{D01D20B8-BF86-0C12-E426-D8E7753D1A9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0252" y="5838791"/>
            <a:ext cx="637696" cy="956546"/>
          </a:xfrm>
          <a:prstGeom prst="rect">
            <a:avLst/>
          </a:prstGeom>
        </p:spPr>
      </p:pic>
      <p:pic>
        <p:nvPicPr>
          <p:cNvPr id="20" name="Picture 19" descr="A group of books on a white background&#10;&#10;Description automatically generated">
            <a:extLst>
              <a:ext uri="{FF2B5EF4-FFF2-40B4-BE49-F238E27FC236}">
                <a16:creationId xmlns:a16="http://schemas.microsoft.com/office/drawing/2014/main" id="{46EE8999-8B61-0FC4-3FBF-A07F3BA8260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4018" y="5103619"/>
            <a:ext cx="2953063" cy="689855"/>
          </a:xfrm>
          <a:prstGeom prst="rect">
            <a:avLst/>
          </a:prstGeom>
        </p:spPr>
      </p:pic>
      <p:pic>
        <p:nvPicPr>
          <p:cNvPr id="22" name="Picture 21" descr="A blue sign with white text&#10;&#10;Description automatically generated">
            <a:extLst>
              <a:ext uri="{FF2B5EF4-FFF2-40B4-BE49-F238E27FC236}">
                <a16:creationId xmlns:a16="http://schemas.microsoft.com/office/drawing/2014/main" id="{BA50EF3A-700E-395F-AAF5-697D09C461F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100284" y="5838791"/>
            <a:ext cx="983725" cy="973424"/>
          </a:xfrm>
          <a:prstGeom prst="rect">
            <a:avLst/>
          </a:prstGeom>
        </p:spPr>
      </p:pic>
      <p:pic>
        <p:nvPicPr>
          <p:cNvPr id="24" name="Picture 23" descr="A blue and white logo&#10;&#10;Description automatically generated">
            <a:extLst>
              <a:ext uri="{FF2B5EF4-FFF2-40B4-BE49-F238E27FC236}">
                <a16:creationId xmlns:a16="http://schemas.microsoft.com/office/drawing/2014/main" id="{398D7785-9ECA-CA90-CC3F-BE21EB5799A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772541" y="5838791"/>
            <a:ext cx="1294540" cy="915240"/>
          </a:xfrm>
          <a:prstGeom prst="rect">
            <a:avLst/>
          </a:prstGeom>
        </p:spPr>
      </p:pic>
      <p:pic>
        <p:nvPicPr>
          <p:cNvPr id="29" name="Picture 28" descr="A blue and white logo with text&#10;&#10;Description automatically generated">
            <a:extLst>
              <a:ext uri="{FF2B5EF4-FFF2-40B4-BE49-F238E27FC236}">
                <a16:creationId xmlns:a16="http://schemas.microsoft.com/office/drawing/2014/main" id="{576098BC-7827-1EE6-5BB2-A06A2D11474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114017" y="103969"/>
            <a:ext cx="2953062" cy="1661098"/>
          </a:xfrm>
          <a:prstGeom prst="rect">
            <a:avLst/>
          </a:prstGeom>
        </p:spPr>
      </p:pic>
      <p:sp>
        <p:nvSpPr>
          <p:cNvPr id="7" name="TextBox 6">
            <a:extLst>
              <a:ext uri="{FF2B5EF4-FFF2-40B4-BE49-F238E27FC236}">
                <a16:creationId xmlns:a16="http://schemas.microsoft.com/office/drawing/2014/main" id="{29C9D5EF-46C2-DB5A-8C44-06AD6140C974}"/>
              </a:ext>
            </a:extLst>
          </p:cNvPr>
          <p:cNvSpPr txBox="1"/>
          <p:nvPr/>
        </p:nvSpPr>
        <p:spPr>
          <a:xfrm>
            <a:off x="9114017" y="1810384"/>
            <a:ext cx="2953061" cy="3431709"/>
          </a:xfrm>
          <a:prstGeom prst="rect">
            <a:avLst/>
          </a:prstGeom>
          <a:noFill/>
        </p:spPr>
        <p:txBody>
          <a:bodyPr wrap="square" rtlCol="0">
            <a:spAutoFit/>
          </a:bodyPr>
          <a:lstStyle/>
          <a:p>
            <a:r>
              <a:rPr lang="en-GB" sz="1200" b="1" u="sng" dirty="0">
                <a:solidFill>
                  <a:srgbClr val="000000"/>
                </a:solidFill>
                <a:ea typeface="Calibri" panose="020F0502020204030204" pitchFamily="34" charset="0"/>
                <a:cs typeface="Calibri" panose="020F0502020204030204" pitchFamily="34" charset="0"/>
              </a:rPr>
              <a:t>Important Information</a:t>
            </a:r>
          </a:p>
          <a:p>
            <a:endParaRPr lang="en-GB" sz="1100" dirty="0">
              <a:ea typeface="Calibri" panose="020F0502020204030204" pitchFamily="34" charset="0"/>
              <a:cs typeface="Times New Roman" panose="02020603050405020304" pitchFamily="18" charset="0"/>
            </a:endParaRPr>
          </a:p>
          <a:p>
            <a:r>
              <a:rPr lang="en-GB" sz="1100" dirty="0">
                <a:solidFill>
                  <a:srgbClr val="000000"/>
                </a:solidFill>
                <a:ea typeface="Calibri" panose="020F0502020204030204" pitchFamily="34" charset="0"/>
                <a:cs typeface="Calibri" panose="020F0502020204030204" pitchFamily="34" charset="0"/>
              </a:rPr>
              <a:t>Ready Steady Learn books will be sent home on Friday and should be signed and returned on Monday.</a:t>
            </a:r>
          </a:p>
          <a:p>
            <a:endParaRPr lang="en-GB" sz="1100" dirty="0">
              <a:solidFill>
                <a:srgbClr val="000000"/>
              </a:solidFill>
              <a:ea typeface="Calibri" panose="020F0502020204030204" pitchFamily="34" charset="0"/>
              <a:cs typeface="Calibri" panose="020F0502020204030204" pitchFamily="34" charset="0"/>
            </a:endParaRPr>
          </a:p>
          <a:p>
            <a:r>
              <a:rPr lang="en-GB" sz="1100" dirty="0">
                <a:solidFill>
                  <a:srgbClr val="000000"/>
                </a:solidFill>
                <a:ea typeface="Calibri" panose="020F0502020204030204" pitchFamily="34" charset="0"/>
                <a:cs typeface="Calibri" panose="020F0502020204030204" pitchFamily="34" charset="0"/>
              </a:rPr>
              <a:t>Homework will continue to be issued on Mondays and should be returned to school on Friday.</a:t>
            </a:r>
          </a:p>
          <a:p>
            <a:endParaRPr lang="en-GB" sz="1100" dirty="0">
              <a:solidFill>
                <a:srgbClr val="000000"/>
              </a:solidFill>
              <a:ea typeface="Calibri" panose="020F0502020204030204" pitchFamily="34" charset="0"/>
              <a:cs typeface="Calibri" panose="020F0502020204030204" pitchFamily="34" charset="0"/>
            </a:endParaRPr>
          </a:p>
          <a:p>
            <a:r>
              <a:rPr lang="en-GB" sz="1100" dirty="0">
                <a:solidFill>
                  <a:srgbClr val="000000"/>
                </a:solidFill>
                <a:ea typeface="Calibri" panose="020F0502020204030204" pitchFamily="34" charset="0"/>
                <a:cs typeface="Calibri" panose="020F0502020204030204" pitchFamily="34" charset="0"/>
              </a:rPr>
              <a:t>Please continue to contact me via the school office, email or Ready Steady Learn book if you have any concerns or worries.</a:t>
            </a:r>
            <a:endParaRPr lang="en-GB" sz="1100" dirty="0">
              <a:ea typeface="Calibri" panose="020F0502020204030204" pitchFamily="34" charset="0"/>
              <a:cs typeface="Times New Roman" panose="02020603050405020304" pitchFamily="18" charset="0"/>
            </a:endParaRPr>
          </a:p>
          <a:p>
            <a:endParaRPr lang="en-GB" sz="1100" dirty="0">
              <a:ea typeface="Calibri" panose="020F0502020204030204" pitchFamily="34" charset="0"/>
              <a:cs typeface="Times New Roman" panose="02020603050405020304" pitchFamily="18" charset="0"/>
            </a:endParaRPr>
          </a:p>
          <a:p>
            <a:endParaRPr lang="en-GB" sz="1100" dirty="0">
              <a:ea typeface="Calibri" panose="020F0502020204030204" pitchFamily="34" charset="0"/>
              <a:cs typeface="Times New Roman" panose="02020603050405020304" pitchFamily="18" charset="0"/>
            </a:endParaRPr>
          </a:p>
          <a:p>
            <a:r>
              <a:rPr lang="en-GB" sz="1100" dirty="0">
                <a:ea typeface="Calibri" panose="020F0502020204030204" pitchFamily="34" charset="0"/>
                <a:cs typeface="Times New Roman" panose="02020603050405020304" pitchFamily="18" charset="0"/>
              </a:rPr>
              <a:t>Thank you for your continued support.</a:t>
            </a:r>
          </a:p>
          <a:p>
            <a:endParaRPr lang="en-GB" sz="1100" dirty="0">
              <a:ea typeface="Calibri" panose="020F0502020204030204" pitchFamily="34" charset="0"/>
              <a:cs typeface="Times New Roman" panose="02020603050405020304" pitchFamily="18" charset="0"/>
            </a:endParaRPr>
          </a:p>
          <a:p>
            <a:r>
              <a:rPr lang="en-GB" sz="1100">
                <a:solidFill>
                  <a:srgbClr val="000000"/>
                </a:solidFill>
                <a:ea typeface="Calibri" panose="020F0502020204030204" pitchFamily="34" charset="0"/>
                <a:cs typeface="Calibri" panose="020F0502020204030204" pitchFamily="34" charset="0"/>
              </a:rPr>
              <a:t>Mr S. Rae</a:t>
            </a:r>
            <a:endParaRPr lang="en-GB" sz="1100" dirty="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6839144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9c240b36-8f5f-451c-993e-9fc0f4722119" xsi:nil="true"/>
    <lcf76f155ced4ddcb4097134ff3c332f xmlns="f3d8b7cc-e0b4-4e37-aaa9-d7a9d1936446">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579483CEB6A774BBB742F792612E1DC" ma:contentTypeVersion="17" ma:contentTypeDescription="Create a new document." ma:contentTypeScope="" ma:versionID="21e4e7a7f79fb9c3d04ef8a042fbab19">
  <xsd:schema xmlns:xsd="http://www.w3.org/2001/XMLSchema" xmlns:xs="http://www.w3.org/2001/XMLSchema" xmlns:p="http://schemas.microsoft.com/office/2006/metadata/properties" xmlns:ns2="f3d8b7cc-e0b4-4e37-aaa9-d7a9d1936446" xmlns:ns3="9c240b36-8f5f-451c-993e-9fc0f4722119" xmlns:ns4="3b5a408d-3817-4ac0-b6eb-b70955c33aa2" targetNamespace="http://schemas.microsoft.com/office/2006/metadata/properties" ma:root="true" ma:fieldsID="4d76260aba511951b6e00ffb9e01da56" ns2:_="" ns3:_="" ns4:_="">
    <xsd:import namespace="f3d8b7cc-e0b4-4e37-aaa9-d7a9d1936446"/>
    <xsd:import namespace="9c240b36-8f5f-451c-993e-9fc0f4722119"/>
    <xsd:import namespace="3b5a408d-3817-4ac0-b6eb-b70955c33aa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4:SharedWithUsers" minOccurs="0"/>
                <xsd:element ref="ns4: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d8b7cc-e0b4-4e37-aaa9-d7a9d193644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cde0904c-6cf9-4c06-a364-281e7e121524"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c240b36-8f5f-451c-993e-9fc0f4722119"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2d782af3-b242-4a90-b4b1-fded58317dee}" ma:internalName="TaxCatchAll" ma:showField="CatchAllData" ma:web="9c240b36-8f5f-451c-993e-9fc0f4722119">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3b5a408d-3817-4ac0-b6eb-b70955c33aa2" elementFormDefault="qualified">
    <xsd:import namespace="http://schemas.microsoft.com/office/2006/documentManagement/types"/>
    <xsd:import namespace="http://schemas.microsoft.com/office/infopath/2007/PartnerControls"/>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E492B39-09B1-4E41-8302-0133B420F131}">
  <ds:schemaRefs>
    <ds:schemaRef ds:uri="http://schemas.microsoft.com/office/2006/metadata/properties"/>
    <ds:schemaRef ds:uri="http://schemas.microsoft.com/office/infopath/2007/PartnerControls"/>
    <ds:schemaRef ds:uri="9c240b36-8f5f-451c-993e-9fc0f4722119"/>
    <ds:schemaRef ds:uri="f3d8b7cc-e0b4-4e37-aaa9-d7a9d1936446"/>
  </ds:schemaRefs>
</ds:datastoreItem>
</file>

<file path=customXml/itemProps2.xml><?xml version="1.0" encoding="utf-8"?>
<ds:datastoreItem xmlns:ds="http://schemas.openxmlformats.org/officeDocument/2006/customXml" ds:itemID="{48F6529B-4A69-447B-A929-B2A111FB7C18}">
  <ds:schemaRefs>
    <ds:schemaRef ds:uri="http://schemas.microsoft.com/sharepoint/v3/contenttype/forms"/>
  </ds:schemaRefs>
</ds:datastoreItem>
</file>

<file path=customXml/itemProps3.xml><?xml version="1.0" encoding="utf-8"?>
<ds:datastoreItem xmlns:ds="http://schemas.openxmlformats.org/officeDocument/2006/customXml" ds:itemID="{6E49CF44-B3FB-4B6C-81D0-DDF9A8D43B9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3d8b7cc-e0b4-4e37-aaa9-d7a9d1936446"/>
    <ds:schemaRef ds:uri="9c240b36-8f5f-451c-993e-9fc0f4722119"/>
    <ds:schemaRef ds:uri="3b5a408d-3817-4ac0-b6eb-b70955c33aa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7632</TotalTime>
  <Words>500</Words>
  <Application>Microsoft Office PowerPoint</Application>
  <PresentationFormat>Widescreen</PresentationFormat>
  <Paragraphs>52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Calibri</vt:lpstr>
      <vt:lpstr>Office Theme</vt:lpstr>
      <vt:lpstr>Termly Newsletter Primary 7 Room 8 – Mr Rae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Mrs Horn</dc:creator>
  <cp:lastModifiedBy>Mr Rae</cp:lastModifiedBy>
  <cp:revision>6</cp:revision>
  <dcterms:created xsi:type="dcterms:W3CDTF">2025-01-06T14:08:25Z</dcterms:created>
  <dcterms:modified xsi:type="dcterms:W3CDTF">2025-08-28T15:06:41Z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0x0101009579483CEB6A774BBB742F792612E1DC</vt:lpwstr>
  </property>
  <property fmtid="{D5CDD505-2E9C-101B-9397-08002B2CF9AE}" pid="3" name="MediaServiceImageTags">
    <vt:lpwstr/>
  </property>
</Properties>
</file>