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9" r:id="rId6"/>
    <p:sldId id="261" r:id="rId7"/>
    <p:sldId id="258" r:id="rId8"/>
    <p:sldId id="263" r:id="rId9"/>
    <p:sldId id="260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1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1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4E5401-CE93-4798-B8BC-A4866FB3120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74E2B1-8A48-4AE9-A534-00D80744C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760" y="801412"/>
            <a:ext cx="8001000" cy="336101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700" dirty="0"/>
            </a:br>
            <a:br>
              <a:rPr lang="en-GB" sz="6700" dirty="0"/>
            </a:br>
            <a:r>
              <a:rPr lang="en-GB" sz="6700" dirty="0"/>
              <a:t>Murray Primary School</a:t>
            </a:r>
            <a:br>
              <a:rPr lang="en-GB" sz="6700" dirty="0"/>
            </a:br>
            <a:br>
              <a:rPr lang="en-GB" dirty="0"/>
            </a:br>
            <a:r>
              <a:rPr lang="en-GB" sz="3100" dirty="0"/>
              <a:t>Changes to OUR school to </a:t>
            </a:r>
            <a:br>
              <a:rPr lang="en-GB" sz="3100" dirty="0"/>
            </a:br>
            <a:r>
              <a:rPr lang="en-GB" sz="3100" dirty="0"/>
              <a:t>make it a safe environment </a:t>
            </a:r>
            <a:br>
              <a:rPr lang="en-GB" sz="3100" dirty="0"/>
            </a:br>
            <a:r>
              <a:rPr lang="en-GB" sz="3100" dirty="0"/>
              <a:t>for our pupils &amp;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73" y="4162425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6358" y="0"/>
            <a:ext cx="8534400" cy="1507067"/>
          </a:xfrm>
        </p:spPr>
        <p:txBody>
          <a:bodyPr/>
          <a:lstStyle/>
          <a:p>
            <a:pPr algn="ctr"/>
            <a:r>
              <a:rPr lang="en-GB" dirty="0"/>
              <a:t>We have reminder posters all around the school and nursery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8" y="1690688"/>
            <a:ext cx="2849311" cy="413204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16" y="1690688"/>
            <a:ext cx="3026084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9" t="20269" r="14982" b="18290"/>
          <a:stretch/>
        </p:blipFill>
        <p:spPr>
          <a:xfrm>
            <a:off x="4389786" y="2175642"/>
            <a:ext cx="3103531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828" y="1135118"/>
            <a:ext cx="9764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Our teachers will be speaking to the pupils about all of the changes when they return and we will be here to help them if they are unsure about anything.</a:t>
            </a:r>
          </a:p>
        </p:txBody>
      </p:sp>
    </p:spTree>
    <p:extLst>
      <p:ext uri="{BB962C8B-B14F-4D97-AF65-F5344CB8AC3E}">
        <p14:creationId xmlns:p14="http://schemas.microsoft.com/office/powerpoint/2010/main" val="12909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7384" y="598503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We can’t wait to see all of our pupils again!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7" y="2354263"/>
            <a:ext cx="2695575" cy="2695575"/>
          </a:xfrm>
        </p:spPr>
      </p:pic>
    </p:spTree>
    <p:extLst>
      <p:ext uri="{BB962C8B-B14F-4D97-AF65-F5344CB8AC3E}">
        <p14:creationId xmlns:p14="http://schemas.microsoft.com/office/powerpoint/2010/main" val="1289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48" y="430927"/>
            <a:ext cx="10515600" cy="27852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We have been working hard to make sure our school is safe for our pupils &amp; STAFF to return.</a:t>
            </a:r>
            <a:br>
              <a:rPr lang="en-GB" sz="3600" dirty="0"/>
            </a:br>
            <a:r>
              <a:rPr lang="en-GB" sz="3600" dirty="0"/>
              <a:t>There are a few changes to how our school looks, let’s have a look at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20843" r="23678" b="10971"/>
          <a:stretch/>
        </p:blipFill>
        <p:spPr>
          <a:xfrm rot="5400000">
            <a:off x="3845143" y="3196789"/>
            <a:ext cx="3468413" cy="35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 have a one way system for walking around the school.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919" y="861796"/>
            <a:ext cx="4351713" cy="326274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9781" y="86179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15541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one way system is well signposted with posters on the wall and tape on the floor.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76" y="685800"/>
            <a:ext cx="2513399" cy="361473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631" y="723946"/>
            <a:ext cx="4076012" cy="3262745"/>
          </a:xfrm>
        </p:spPr>
      </p:pic>
    </p:spTree>
    <p:extLst>
      <p:ext uri="{BB962C8B-B14F-4D97-AF65-F5344CB8AC3E}">
        <p14:creationId xmlns:p14="http://schemas.microsoft.com/office/powerpoint/2010/main" val="1072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446" y="283194"/>
            <a:ext cx="8534400" cy="1507067"/>
          </a:xfrm>
        </p:spPr>
        <p:txBody>
          <a:bodyPr/>
          <a:lstStyle/>
          <a:p>
            <a:pPr algn="ctr"/>
            <a:r>
              <a:rPr lang="en-GB" dirty="0"/>
              <a:t>One-way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041" y="2438095"/>
            <a:ext cx="3540841" cy="265563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7790" y="2437710"/>
            <a:ext cx="3537772" cy="26533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2585" y="2437709"/>
            <a:ext cx="3537772" cy="2653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8518" y="2434788"/>
            <a:ext cx="3541111" cy="26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be socially distancing in the corridors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35" y="685800"/>
            <a:ext cx="3466281" cy="36147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90" y="685800"/>
            <a:ext cx="2531696" cy="3614738"/>
          </a:xfrm>
        </p:spPr>
      </p:pic>
    </p:spTree>
    <p:extLst>
      <p:ext uri="{BB962C8B-B14F-4D97-AF65-F5344CB8AC3E}">
        <p14:creationId xmlns:p14="http://schemas.microsoft.com/office/powerpoint/2010/main" val="8619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We have lots of hand sanitiser stations throughout the school, for pupils to use.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402" y="770950"/>
            <a:ext cx="4170020" cy="3262745"/>
          </a:xfrm>
        </p:spPr>
      </p:pic>
    </p:spTree>
    <p:extLst>
      <p:ext uri="{BB962C8B-B14F-4D97-AF65-F5344CB8AC3E}">
        <p14:creationId xmlns:p14="http://schemas.microsoft.com/office/powerpoint/2010/main" val="41138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tissues and hand washing facilities in every class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99" y="819754"/>
            <a:ext cx="4351713" cy="326274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8" y="1328232"/>
            <a:ext cx="3783725" cy="247110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7840" y="1091679"/>
            <a:ext cx="3053255" cy="27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96" y="1690688"/>
            <a:ext cx="3123808" cy="4465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8C0719-D062-4B1A-8615-C40ECE3B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182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  Murray Primary School  Changes to OUR school to  make it a safe environment  for our pupils &amp; Staff</vt:lpstr>
      <vt:lpstr>We have been working hard to make sure our school is safe for our pupils &amp; STAFF to return. There are a few changes to how our school looks, let’s have a look at them.</vt:lpstr>
      <vt:lpstr>We have a one way system for walking around the school.</vt:lpstr>
      <vt:lpstr>The one way system is well signposted with posters on the wall and tape on the floor.</vt:lpstr>
      <vt:lpstr>One-way system</vt:lpstr>
      <vt:lpstr>We will be socially distancing in the corridors</vt:lpstr>
      <vt:lpstr>We have lots of hand sanitiser stations throughout the school, for pupils to use.</vt:lpstr>
      <vt:lpstr>We have tissues and hand washing facilities in every class</vt:lpstr>
      <vt:lpstr>PowerPoint Presentation</vt:lpstr>
      <vt:lpstr>We have reminder posters all around the school and nursery</vt:lpstr>
      <vt:lpstr>PowerPoint Presentation</vt:lpstr>
      <vt:lpstr> We can’t wait to see all of our pupils again!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reidc40</dc:creator>
  <cp:lastModifiedBy>C. Reid</cp:lastModifiedBy>
  <cp:revision>6</cp:revision>
  <dcterms:created xsi:type="dcterms:W3CDTF">2020-08-06T11:03:47Z</dcterms:created>
  <dcterms:modified xsi:type="dcterms:W3CDTF">2020-08-07T07:32:36Z</dcterms:modified>
</cp:coreProperties>
</file>