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5" r:id="rId16"/>
    <p:sldId id="271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6T16:46:13.40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6T15:54:09.68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6T15:55:06.07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6T15:56:40.27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03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57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882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335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667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789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237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254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49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194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65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77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168AB93A-48BC-4C25-A3AD-C17B5A682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DF7F2D-7726-473C-A985-56916A042A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98581" y="4631161"/>
            <a:ext cx="3562483" cy="1569486"/>
          </a:xfrm>
        </p:spPr>
        <p:txBody>
          <a:bodyPr>
            <a:normAutofit/>
          </a:bodyPr>
          <a:lstStyle/>
          <a:p>
            <a:r>
              <a:rPr lang="en-GB" sz="5400" dirty="0"/>
              <a:t>Lobster Bisque</a:t>
            </a:r>
          </a:p>
        </p:txBody>
      </p:sp>
      <p:sp>
        <p:nvSpPr>
          <p:cNvPr id="60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5874" y="4409267"/>
            <a:ext cx="3242551" cy="27432"/>
          </a:xfrm>
          <a:custGeom>
            <a:avLst/>
            <a:gdLst>
              <a:gd name="connsiteX0" fmla="*/ 0 w 3242551"/>
              <a:gd name="connsiteY0" fmla="*/ 0 h 27432"/>
              <a:gd name="connsiteX1" fmla="*/ 616085 w 3242551"/>
              <a:gd name="connsiteY1" fmla="*/ 0 h 27432"/>
              <a:gd name="connsiteX2" fmla="*/ 1264595 w 3242551"/>
              <a:gd name="connsiteY2" fmla="*/ 0 h 27432"/>
              <a:gd name="connsiteX3" fmla="*/ 1945531 w 3242551"/>
              <a:gd name="connsiteY3" fmla="*/ 0 h 27432"/>
              <a:gd name="connsiteX4" fmla="*/ 2626466 w 3242551"/>
              <a:gd name="connsiteY4" fmla="*/ 0 h 27432"/>
              <a:gd name="connsiteX5" fmla="*/ 3242551 w 3242551"/>
              <a:gd name="connsiteY5" fmla="*/ 0 h 27432"/>
              <a:gd name="connsiteX6" fmla="*/ 3242551 w 3242551"/>
              <a:gd name="connsiteY6" fmla="*/ 27432 h 27432"/>
              <a:gd name="connsiteX7" fmla="*/ 2529190 w 3242551"/>
              <a:gd name="connsiteY7" fmla="*/ 27432 h 27432"/>
              <a:gd name="connsiteX8" fmla="*/ 1815829 w 3242551"/>
              <a:gd name="connsiteY8" fmla="*/ 27432 h 27432"/>
              <a:gd name="connsiteX9" fmla="*/ 1167318 w 3242551"/>
              <a:gd name="connsiteY9" fmla="*/ 27432 h 27432"/>
              <a:gd name="connsiteX10" fmla="*/ 0 w 3242551"/>
              <a:gd name="connsiteY10" fmla="*/ 27432 h 27432"/>
              <a:gd name="connsiteX11" fmla="*/ 0 w 3242551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42551" h="27432" fill="none" extrusionOk="0">
                <a:moveTo>
                  <a:pt x="0" y="0"/>
                </a:moveTo>
                <a:cubicBezTo>
                  <a:pt x="194108" y="-30346"/>
                  <a:pt x="476260" y="9901"/>
                  <a:pt x="616085" y="0"/>
                </a:cubicBezTo>
                <a:cubicBezTo>
                  <a:pt x="755911" y="-9901"/>
                  <a:pt x="955441" y="-31994"/>
                  <a:pt x="1264595" y="0"/>
                </a:cubicBezTo>
                <a:cubicBezTo>
                  <a:pt x="1573749" y="31994"/>
                  <a:pt x="1618785" y="-7447"/>
                  <a:pt x="1945531" y="0"/>
                </a:cubicBezTo>
                <a:cubicBezTo>
                  <a:pt x="2272277" y="7447"/>
                  <a:pt x="2390625" y="1646"/>
                  <a:pt x="2626466" y="0"/>
                </a:cubicBezTo>
                <a:cubicBezTo>
                  <a:pt x="2862308" y="-1646"/>
                  <a:pt x="3064770" y="5184"/>
                  <a:pt x="3242551" y="0"/>
                </a:cubicBezTo>
                <a:cubicBezTo>
                  <a:pt x="3241385" y="7395"/>
                  <a:pt x="3242596" y="21864"/>
                  <a:pt x="3242551" y="27432"/>
                </a:cubicBezTo>
                <a:cubicBezTo>
                  <a:pt x="3023282" y="59750"/>
                  <a:pt x="2875833" y="36030"/>
                  <a:pt x="2529190" y="27432"/>
                </a:cubicBezTo>
                <a:cubicBezTo>
                  <a:pt x="2182547" y="18834"/>
                  <a:pt x="2011286" y="10066"/>
                  <a:pt x="1815829" y="27432"/>
                </a:cubicBezTo>
                <a:cubicBezTo>
                  <a:pt x="1620372" y="44798"/>
                  <a:pt x="1410011" y="-1058"/>
                  <a:pt x="1167318" y="27432"/>
                </a:cubicBezTo>
                <a:cubicBezTo>
                  <a:pt x="924625" y="55922"/>
                  <a:pt x="241931" y="85033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42551" h="27432" stroke="0" extrusionOk="0">
                <a:moveTo>
                  <a:pt x="0" y="0"/>
                </a:moveTo>
                <a:cubicBezTo>
                  <a:pt x="292987" y="-12051"/>
                  <a:pt x="313221" y="-4437"/>
                  <a:pt x="616085" y="0"/>
                </a:cubicBezTo>
                <a:cubicBezTo>
                  <a:pt x="918950" y="4437"/>
                  <a:pt x="1001475" y="-7765"/>
                  <a:pt x="1167318" y="0"/>
                </a:cubicBezTo>
                <a:cubicBezTo>
                  <a:pt x="1333161" y="7765"/>
                  <a:pt x="1642740" y="34995"/>
                  <a:pt x="1880680" y="0"/>
                </a:cubicBezTo>
                <a:cubicBezTo>
                  <a:pt x="2118620" y="-34995"/>
                  <a:pt x="2326628" y="756"/>
                  <a:pt x="2496764" y="0"/>
                </a:cubicBezTo>
                <a:cubicBezTo>
                  <a:pt x="2666900" y="-756"/>
                  <a:pt x="2887316" y="25599"/>
                  <a:pt x="3242551" y="0"/>
                </a:cubicBezTo>
                <a:cubicBezTo>
                  <a:pt x="3242744" y="12649"/>
                  <a:pt x="3241563" y="17989"/>
                  <a:pt x="3242551" y="27432"/>
                </a:cubicBezTo>
                <a:cubicBezTo>
                  <a:pt x="3008998" y="-2757"/>
                  <a:pt x="2799879" y="44559"/>
                  <a:pt x="2594041" y="27432"/>
                </a:cubicBezTo>
                <a:cubicBezTo>
                  <a:pt x="2388203" y="10306"/>
                  <a:pt x="2212925" y="-2221"/>
                  <a:pt x="1880680" y="27432"/>
                </a:cubicBezTo>
                <a:cubicBezTo>
                  <a:pt x="1548435" y="57085"/>
                  <a:pt x="1523943" y="37041"/>
                  <a:pt x="1329446" y="27432"/>
                </a:cubicBezTo>
                <a:cubicBezTo>
                  <a:pt x="1134949" y="17823"/>
                  <a:pt x="919920" y="28299"/>
                  <a:pt x="680936" y="27432"/>
                </a:cubicBezTo>
                <a:cubicBezTo>
                  <a:pt x="441952" y="26566"/>
                  <a:pt x="273000" y="57219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30D4E0"/>
          </a:solidFill>
          <a:ln w="38100" cap="rnd">
            <a:solidFill>
              <a:srgbClr val="30D4E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A0BD2B10-4758-4119-9D1C-FCCBF8A8E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1286972"/>
            <a:ext cx="7214616" cy="4256623"/>
          </a:xfrm>
          <a:prstGeom prst="rect">
            <a:avLst/>
          </a:prstGeom>
        </p:spPr>
      </p:pic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85984BA4-006F-4314-99A2-CF2D20F45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387" y="1855191"/>
            <a:ext cx="4194869" cy="235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704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68AB93A-48BC-4C25-A3AD-C17B5A682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618E0-6371-45BE-8974-CB65FC052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581" y="643467"/>
            <a:ext cx="4193419" cy="356924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dirty="0"/>
              <a:t>Macerated strawberries with chocolate mousse, ice cream and honeycomb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5874" y="4409267"/>
            <a:ext cx="3242551" cy="27432"/>
          </a:xfrm>
          <a:custGeom>
            <a:avLst/>
            <a:gdLst>
              <a:gd name="connsiteX0" fmla="*/ 0 w 3242551"/>
              <a:gd name="connsiteY0" fmla="*/ 0 h 27432"/>
              <a:gd name="connsiteX1" fmla="*/ 616085 w 3242551"/>
              <a:gd name="connsiteY1" fmla="*/ 0 h 27432"/>
              <a:gd name="connsiteX2" fmla="*/ 1264595 w 3242551"/>
              <a:gd name="connsiteY2" fmla="*/ 0 h 27432"/>
              <a:gd name="connsiteX3" fmla="*/ 1945531 w 3242551"/>
              <a:gd name="connsiteY3" fmla="*/ 0 h 27432"/>
              <a:gd name="connsiteX4" fmla="*/ 2626466 w 3242551"/>
              <a:gd name="connsiteY4" fmla="*/ 0 h 27432"/>
              <a:gd name="connsiteX5" fmla="*/ 3242551 w 3242551"/>
              <a:gd name="connsiteY5" fmla="*/ 0 h 27432"/>
              <a:gd name="connsiteX6" fmla="*/ 3242551 w 3242551"/>
              <a:gd name="connsiteY6" fmla="*/ 27432 h 27432"/>
              <a:gd name="connsiteX7" fmla="*/ 2529190 w 3242551"/>
              <a:gd name="connsiteY7" fmla="*/ 27432 h 27432"/>
              <a:gd name="connsiteX8" fmla="*/ 1815829 w 3242551"/>
              <a:gd name="connsiteY8" fmla="*/ 27432 h 27432"/>
              <a:gd name="connsiteX9" fmla="*/ 1167318 w 3242551"/>
              <a:gd name="connsiteY9" fmla="*/ 27432 h 27432"/>
              <a:gd name="connsiteX10" fmla="*/ 0 w 3242551"/>
              <a:gd name="connsiteY10" fmla="*/ 27432 h 27432"/>
              <a:gd name="connsiteX11" fmla="*/ 0 w 3242551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42551" h="27432" fill="none" extrusionOk="0">
                <a:moveTo>
                  <a:pt x="0" y="0"/>
                </a:moveTo>
                <a:cubicBezTo>
                  <a:pt x="194108" y="-30346"/>
                  <a:pt x="476260" y="9901"/>
                  <a:pt x="616085" y="0"/>
                </a:cubicBezTo>
                <a:cubicBezTo>
                  <a:pt x="755911" y="-9901"/>
                  <a:pt x="955441" y="-31994"/>
                  <a:pt x="1264595" y="0"/>
                </a:cubicBezTo>
                <a:cubicBezTo>
                  <a:pt x="1573749" y="31994"/>
                  <a:pt x="1618785" y="-7447"/>
                  <a:pt x="1945531" y="0"/>
                </a:cubicBezTo>
                <a:cubicBezTo>
                  <a:pt x="2272277" y="7447"/>
                  <a:pt x="2390625" y="1646"/>
                  <a:pt x="2626466" y="0"/>
                </a:cubicBezTo>
                <a:cubicBezTo>
                  <a:pt x="2862308" y="-1646"/>
                  <a:pt x="3064770" y="5184"/>
                  <a:pt x="3242551" y="0"/>
                </a:cubicBezTo>
                <a:cubicBezTo>
                  <a:pt x="3241385" y="7395"/>
                  <a:pt x="3242596" y="21864"/>
                  <a:pt x="3242551" y="27432"/>
                </a:cubicBezTo>
                <a:cubicBezTo>
                  <a:pt x="3023282" y="59750"/>
                  <a:pt x="2875833" y="36030"/>
                  <a:pt x="2529190" y="27432"/>
                </a:cubicBezTo>
                <a:cubicBezTo>
                  <a:pt x="2182547" y="18834"/>
                  <a:pt x="2011286" y="10066"/>
                  <a:pt x="1815829" y="27432"/>
                </a:cubicBezTo>
                <a:cubicBezTo>
                  <a:pt x="1620372" y="44798"/>
                  <a:pt x="1410011" y="-1058"/>
                  <a:pt x="1167318" y="27432"/>
                </a:cubicBezTo>
                <a:cubicBezTo>
                  <a:pt x="924625" y="55922"/>
                  <a:pt x="241931" y="85033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42551" h="27432" stroke="0" extrusionOk="0">
                <a:moveTo>
                  <a:pt x="0" y="0"/>
                </a:moveTo>
                <a:cubicBezTo>
                  <a:pt x="292987" y="-12051"/>
                  <a:pt x="313221" y="-4437"/>
                  <a:pt x="616085" y="0"/>
                </a:cubicBezTo>
                <a:cubicBezTo>
                  <a:pt x="918950" y="4437"/>
                  <a:pt x="1001475" y="-7765"/>
                  <a:pt x="1167318" y="0"/>
                </a:cubicBezTo>
                <a:cubicBezTo>
                  <a:pt x="1333161" y="7765"/>
                  <a:pt x="1642740" y="34995"/>
                  <a:pt x="1880680" y="0"/>
                </a:cubicBezTo>
                <a:cubicBezTo>
                  <a:pt x="2118620" y="-34995"/>
                  <a:pt x="2326628" y="756"/>
                  <a:pt x="2496764" y="0"/>
                </a:cubicBezTo>
                <a:cubicBezTo>
                  <a:pt x="2666900" y="-756"/>
                  <a:pt x="2887316" y="25599"/>
                  <a:pt x="3242551" y="0"/>
                </a:cubicBezTo>
                <a:cubicBezTo>
                  <a:pt x="3242744" y="12649"/>
                  <a:pt x="3241563" y="17989"/>
                  <a:pt x="3242551" y="27432"/>
                </a:cubicBezTo>
                <a:cubicBezTo>
                  <a:pt x="3008998" y="-2757"/>
                  <a:pt x="2799879" y="44559"/>
                  <a:pt x="2594041" y="27432"/>
                </a:cubicBezTo>
                <a:cubicBezTo>
                  <a:pt x="2388203" y="10306"/>
                  <a:pt x="2212925" y="-2221"/>
                  <a:pt x="1880680" y="27432"/>
                </a:cubicBezTo>
                <a:cubicBezTo>
                  <a:pt x="1548435" y="57085"/>
                  <a:pt x="1523943" y="37041"/>
                  <a:pt x="1329446" y="27432"/>
                </a:cubicBezTo>
                <a:cubicBezTo>
                  <a:pt x="1134949" y="17823"/>
                  <a:pt x="919920" y="28299"/>
                  <a:pt x="680936" y="27432"/>
                </a:cubicBezTo>
                <a:cubicBezTo>
                  <a:pt x="441952" y="26566"/>
                  <a:pt x="273000" y="57219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EBA645"/>
          </a:solidFill>
          <a:ln w="38100" cap="rnd">
            <a:solidFill>
              <a:srgbClr val="EBA645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bowl of food&#10;&#10;Description automatically generated">
            <a:extLst>
              <a:ext uri="{FF2B5EF4-FFF2-40B4-BE49-F238E27FC236}">
                <a16:creationId xmlns:a16="http://schemas.microsoft.com/office/drawing/2014/main" id="{4D56469C-5960-460A-BDFB-BAAF5A7E1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1286972"/>
            <a:ext cx="7214616" cy="4256623"/>
          </a:xfrm>
          <a:prstGeom prst="rect">
            <a:avLst/>
          </a:prstGeom>
        </p:spPr>
      </p:pic>
      <p:pic>
        <p:nvPicPr>
          <p:cNvPr id="10242" name="Picture 2" descr="See the source image">
            <a:extLst>
              <a:ext uri="{FF2B5EF4-FFF2-40B4-BE49-F238E27FC236}">
                <a16:creationId xmlns:a16="http://schemas.microsoft.com/office/drawing/2014/main" id="{771AF6E3-1A74-4AB3-B67A-ACF9BC49F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580" y="4539417"/>
            <a:ext cx="3562483" cy="221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896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68AB93A-48BC-4C25-A3AD-C17B5A682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F033D6-5D2F-469B-8114-9C8D07B6F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581" y="643467"/>
            <a:ext cx="4193419" cy="356924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000" dirty="0"/>
              <a:t>A roux is a base for a sauce. For example, you can make a roux with butter, flour and milk. Add cheese to make sauce for your mac and cheese!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5874" y="4409267"/>
            <a:ext cx="3242551" cy="27432"/>
          </a:xfrm>
          <a:custGeom>
            <a:avLst/>
            <a:gdLst>
              <a:gd name="connsiteX0" fmla="*/ 0 w 3242551"/>
              <a:gd name="connsiteY0" fmla="*/ 0 h 27432"/>
              <a:gd name="connsiteX1" fmla="*/ 616085 w 3242551"/>
              <a:gd name="connsiteY1" fmla="*/ 0 h 27432"/>
              <a:gd name="connsiteX2" fmla="*/ 1264595 w 3242551"/>
              <a:gd name="connsiteY2" fmla="*/ 0 h 27432"/>
              <a:gd name="connsiteX3" fmla="*/ 1945531 w 3242551"/>
              <a:gd name="connsiteY3" fmla="*/ 0 h 27432"/>
              <a:gd name="connsiteX4" fmla="*/ 2626466 w 3242551"/>
              <a:gd name="connsiteY4" fmla="*/ 0 h 27432"/>
              <a:gd name="connsiteX5" fmla="*/ 3242551 w 3242551"/>
              <a:gd name="connsiteY5" fmla="*/ 0 h 27432"/>
              <a:gd name="connsiteX6" fmla="*/ 3242551 w 3242551"/>
              <a:gd name="connsiteY6" fmla="*/ 27432 h 27432"/>
              <a:gd name="connsiteX7" fmla="*/ 2529190 w 3242551"/>
              <a:gd name="connsiteY7" fmla="*/ 27432 h 27432"/>
              <a:gd name="connsiteX8" fmla="*/ 1815829 w 3242551"/>
              <a:gd name="connsiteY8" fmla="*/ 27432 h 27432"/>
              <a:gd name="connsiteX9" fmla="*/ 1167318 w 3242551"/>
              <a:gd name="connsiteY9" fmla="*/ 27432 h 27432"/>
              <a:gd name="connsiteX10" fmla="*/ 0 w 3242551"/>
              <a:gd name="connsiteY10" fmla="*/ 27432 h 27432"/>
              <a:gd name="connsiteX11" fmla="*/ 0 w 3242551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42551" h="27432" fill="none" extrusionOk="0">
                <a:moveTo>
                  <a:pt x="0" y="0"/>
                </a:moveTo>
                <a:cubicBezTo>
                  <a:pt x="194108" y="-30346"/>
                  <a:pt x="476260" y="9901"/>
                  <a:pt x="616085" y="0"/>
                </a:cubicBezTo>
                <a:cubicBezTo>
                  <a:pt x="755911" y="-9901"/>
                  <a:pt x="955441" y="-31994"/>
                  <a:pt x="1264595" y="0"/>
                </a:cubicBezTo>
                <a:cubicBezTo>
                  <a:pt x="1573749" y="31994"/>
                  <a:pt x="1618785" y="-7447"/>
                  <a:pt x="1945531" y="0"/>
                </a:cubicBezTo>
                <a:cubicBezTo>
                  <a:pt x="2272277" y="7447"/>
                  <a:pt x="2390625" y="1646"/>
                  <a:pt x="2626466" y="0"/>
                </a:cubicBezTo>
                <a:cubicBezTo>
                  <a:pt x="2862308" y="-1646"/>
                  <a:pt x="3064770" y="5184"/>
                  <a:pt x="3242551" y="0"/>
                </a:cubicBezTo>
                <a:cubicBezTo>
                  <a:pt x="3241385" y="7395"/>
                  <a:pt x="3242596" y="21864"/>
                  <a:pt x="3242551" y="27432"/>
                </a:cubicBezTo>
                <a:cubicBezTo>
                  <a:pt x="3023282" y="59750"/>
                  <a:pt x="2875833" y="36030"/>
                  <a:pt x="2529190" y="27432"/>
                </a:cubicBezTo>
                <a:cubicBezTo>
                  <a:pt x="2182547" y="18834"/>
                  <a:pt x="2011286" y="10066"/>
                  <a:pt x="1815829" y="27432"/>
                </a:cubicBezTo>
                <a:cubicBezTo>
                  <a:pt x="1620372" y="44798"/>
                  <a:pt x="1410011" y="-1058"/>
                  <a:pt x="1167318" y="27432"/>
                </a:cubicBezTo>
                <a:cubicBezTo>
                  <a:pt x="924625" y="55922"/>
                  <a:pt x="241931" y="85033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42551" h="27432" stroke="0" extrusionOk="0">
                <a:moveTo>
                  <a:pt x="0" y="0"/>
                </a:moveTo>
                <a:cubicBezTo>
                  <a:pt x="292987" y="-12051"/>
                  <a:pt x="313221" y="-4437"/>
                  <a:pt x="616085" y="0"/>
                </a:cubicBezTo>
                <a:cubicBezTo>
                  <a:pt x="918950" y="4437"/>
                  <a:pt x="1001475" y="-7765"/>
                  <a:pt x="1167318" y="0"/>
                </a:cubicBezTo>
                <a:cubicBezTo>
                  <a:pt x="1333161" y="7765"/>
                  <a:pt x="1642740" y="34995"/>
                  <a:pt x="1880680" y="0"/>
                </a:cubicBezTo>
                <a:cubicBezTo>
                  <a:pt x="2118620" y="-34995"/>
                  <a:pt x="2326628" y="756"/>
                  <a:pt x="2496764" y="0"/>
                </a:cubicBezTo>
                <a:cubicBezTo>
                  <a:pt x="2666900" y="-756"/>
                  <a:pt x="2887316" y="25599"/>
                  <a:pt x="3242551" y="0"/>
                </a:cubicBezTo>
                <a:cubicBezTo>
                  <a:pt x="3242744" y="12649"/>
                  <a:pt x="3241563" y="17989"/>
                  <a:pt x="3242551" y="27432"/>
                </a:cubicBezTo>
                <a:cubicBezTo>
                  <a:pt x="3008998" y="-2757"/>
                  <a:pt x="2799879" y="44559"/>
                  <a:pt x="2594041" y="27432"/>
                </a:cubicBezTo>
                <a:cubicBezTo>
                  <a:pt x="2388203" y="10306"/>
                  <a:pt x="2212925" y="-2221"/>
                  <a:pt x="1880680" y="27432"/>
                </a:cubicBezTo>
                <a:cubicBezTo>
                  <a:pt x="1548435" y="57085"/>
                  <a:pt x="1523943" y="37041"/>
                  <a:pt x="1329446" y="27432"/>
                </a:cubicBezTo>
                <a:cubicBezTo>
                  <a:pt x="1134949" y="17823"/>
                  <a:pt x="919920" y="28299"/>
                  <a:pt x="680936" y="27432"/>
                </a:cubicBezTo>
                <a:cubicBezTo>
                  <a:pt x="441952" y="26566"/>
                  <a:pt x="273000" y="57219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CA933B"/>
          </a:solidFill>
          <a:ln w="38100" cap="rnd">
            <a:solidFill>
              <a:srgbClr val="CA933B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food, cake, table, photo&#10;&#10;Description automatically generated">
            <a:extLst>
              <a:ext uri="{FF2B5EF4-FFF2-40B4-BE49-F238E27FC236}">
                <a16:creationId xmlns:a16="http://schemas.microsoft.com/office/drawing/2014/main" id="{2D856A76-AE8E-4D93-9382-44EBF1258C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1305009"/>
            <a:ext cx="7214616" cy="422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26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68AB93A-48BC-4C25-A3AD-C17B5A682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288792-4FD6-4B8B-93AC-87C86C383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2816" y="4103134"/>
            <a:ext cx="3562483" cy="16309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dirty="0"/>
              <a:t>Seared scallops with asparagus, edamame and mushrooms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5874" y="4409267"/>
            <a:ext cx="3242551" cy="27432"/>
          </a:xfrm>
          <a:custGeom>
            <a:avLst/>
            <a:gdLst>
              <a:gd name="connsiteX0" fmla="*/ 0 w 3242551"/>
              <a:gd name="connsiteY0" fmla="*/ 0 h 27432"/>
              <a:gd name="connsiteX1" fmla="*/ 616085 w 3242551"/>
              <a:gd name="connsiteY1" fmla="*/ 0 h 27432"/>
              <a:gd name="connsiteX2" fmla="*/ 1264595 w 3242551"/>
              <a:gd name="connsiteY2" fmla="*/ 0 h 27432"/>
              <a:gd name="connsiteX3" fmla="*/ 1945531 w 3242551"/>
              <a:gd name="connsiteY3" fmla="*/ 0 h 27432"/>
              <a:gd name="connsiteX4" fmla="*/ 2626466 w 3242551"/>
              <a:gd name="connsiteY4" fmla="*/ 0 h 27432"/>
              <a:gd name="connsiteX5" fmla="*/ 3242551 w 3242551"/>
              <a:gd name="connsiteY5" fmla="*/ 0 h 27432"/>
              <a:gd name="connsiteX6" fmla="*/ 3242551 w 3242551"/>
              <a:gd name="connsiteY6" fmla="*/ 27432 h 27432"/>
              <a:gd name="connsiteX7" fmla="*/ 2529190 w 3242551"/>
              <a:gd name="connsiteY7" fmla="*/ 27432 h 27432"/>
              <a:gd name="connsiteX8" fmla="*/ 1815829 w 3242551"/>
              <a:gd name="connsiteY8" fmla="*/ 27432 h 27432"/>
              <a:gd name="connsiteX9" fmla="*/ 1167318 w 3242551"/>
              <a:gd name="connsiteY9" fmla="*/ 27432 h 27432"/>
              <a:gd name="connsiteX10" fmla="*/ 0 w 3242551"/>
              <a:gd name="connsiteY10" fmla="*/ 27432 h 27432"/>
              <a:gd name="connsiteX11" fmla="*/ 0 w 3242551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42551" h="27432" fill="none" extrusionOk="0">
                <a:moveTo>
                  <a:pt x="0" y="0"/>
                </a:moveTo>
                <a:cubicBezTo>
                  <a:pt x="194108" y="-30346"/>
                  <a:pt x="476260" y="9901"/>
                  <a:pt x="616085" y="0"/>
                </a:cubicBezTo>
                <a:cubicBezTo>
                  <a:pt x="755911" y="-9901"/>
                  <a:pt x="955441" y="-31994"/>
                  <a:pt x="1264595" y="0"/>
                </a:cubicBezTo>
                <a:cubicBezTo>
                  <a:pt x="1573749" y="31994"/>
                  <a:pt x="1618785" y="-7447"/>
                  <a:pt x="1945531" y="0"/>
                </a:cubicBezTo>
                <a:cubicBezTo>
                  <a:pt x="2272277" y="7447"/>
                  <a:pt x="2390625" y="1646"/>
                  <a:pt x="2626466" y="0"/>
                </a:cubicBezTo>
                <a:cubicBezTo>
                  <a:pt x="2862308" y="-1646"/>
                  <a:pt x="3064770" y="5184"/>
                  <a:pt x="3242551" y="0"/>
                </a:cubicBezTo>
                <a:cubicBezTo>
                  <a:pt x="3241385" y="7395"/>
                  <a:pt x="3242596" y="21864"/>
                  <a:pt x="3242551" y="27432"/>
                </a:cubicBezTo>
                <a:cubicBezTo>
                  <a:pt x="3023282" y="59750"/>
                  <a:pt x="2875833" y="36030"/>
                  <a:pt x="2529190" y="27432"/>
                </a:cubicBezTo>
                <a:cubicBezTo>
                  <a:pt x="2182547" y="18834"/>
                  <a:pt x="2011286" y="10066"/>
                  <a:pt x="1815829" y="27432"/>
                </a:cubicBezTo>
                <a:cubicBezTo>
                  <a:pt x="1620372" y="44798"/>
                  <a:pt x="1410011" y="-1058"/>
                  <a:pt x="1167318" y="27432"/>
                </a:cubicBezTo>
                <a:cubicBezTo>
                  <a:pt x="924625" y="55922"/>
                  <a:pt x="241931" y="85033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42551" h="27432" stroke="0" extrusionOk="0">
                <a:moveTo>
                  <a:pt x="0" y="0"/>
                </a:moveTo>
                <a:cubicBezTo>
                  <a:pt x="292987" y="-12051"/>
                  <a:pt x="313221" y="-4437"/>
                  <a:pt x="616085" y="0"/>
                </a:cubicBezTo>
                <a:cubicBezTo>
                  <a:pt x="918950" y="4437"/>
                  <a:pt x="1001475" y="-7765"/>
                  <a:pt x="1167318" y="0"/>
                </a:cubicBezTo>
                <a:cubicBezTo>
                  <a:pt x="1333161" y="7765"/>
                  <a:pt x="1642740" y="34995"/>
                  <a:pt x="1880680" y="0"/>
                </a:cubicBezTo>
                <a:cubicBezTo>
                  <a:pt x="2118620" y="-34995"/>
                  <a:pt x="2326628" y="756"/>
                  <a:pt x="2496764" y="0"/>
                </a:cubicBezTo>
                <a:cubicBezTo>
                  <a:pt x="2666900" y="-756"/>
                  <a:pt x="2887316" y="25599"/>
                  <a:pt x="3242551" y="0"/>
                </a:cubicBezTo>
                <a:cubicBezTo>
                  <a:pt x="3242744" y="12649"/>
                  <a:pt x="3241563" y="17989"/>
                  <a:pt x="3242551" y="27432"/>
                </a:cubicBezTo>
                <a:cubicBezTo>
                  <a:pt x="3008998" y="-2757"/>
                  <a:pt x="2799879" y="44559"/>
                  <a:pt x="2594041" y="27432"/>
                </a:cubicBezTo>
                <a:cubicBezTo>
                  <a:pt x="2388203" y="10306"/>
                  <a:pt x="2212925" y="-2221"/>
                  <a:pt x="1880680" y="27432"/>
                </a:cubicBezTo>
                <a:cubicBezTo>
                  <a:pt x="1548435" y="57085"/>
                  <a:pt x="1523943" y="37041"/>
                  <a:pt x="1329446" y="27432"/>
                </a:cubicBezTo>
                <a:cubicBezTo>
                  <a:pt x="1134949" y="17823"/>
                  <a:pt x="919920" y="28299"/>
                  <a:pt x="680936" y="27432"/>
                </a:cubicBezTo>
                <a:cubicBezTo>
                  <a:pt x="441952" y="26566"/>
                  <a:pt x="273000" y="57219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D2D74B"/>
          </a:solidFill>
          <a:ln w="38100" cap="rnd">
            <a:solidFill>
              <a:srgbClr val="D2D74B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andwich sitting on top of a paper plate&#10;&#10;Description automatically generated">
            <a:extLst>
              <a:ext uri="{FF2B5EF4-FFF2-40B4-BE49-F238E27FC236}">
                <a16:creationId xmlns:a16="http://schemas.microsoft.com/office/drawing/2014/main" id="{D2C77458-EEDC-4422-9C1A-51F411339D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1341082"/>
            <a:ext cx="7214616" cy="4148404"/>
          </a:xfrm>
          <a:prstGeom prst="rect">
            <a:avLst/>
          </a:prstGeom>
        </p:spPr>
      </p:pic>
      <p:pic>
        <p:nvPicPr>
          <p:cNvPr id="11266" name="Picture 2" descr="See the source image">
            <a:extLst>
              <a:ext uri="{FF2B5EF4-FFF2-40B4-BE49-F238E27FC236}">
                <a16:creationId xmlns:a16="http://schemas.microsoft.com/office/drawing/2014/main" id="{9065D4BA-0D15-4AB4-92AC-339BE0D1D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798" y="746285"/>
            <a:ext cx="3562483" cy="311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093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E6A207B-97BE-4DE3-B7BA-6EB713664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742267-09FF-4A6B-BF97-906DBC416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5592" y="110715"/>
            <a:ext cx="3432048" cy="2335857"/>
          </a:xfrm>
        </p:spPr>
        <p:txBody>
          <a:bodyPr anchor="b">
            <a:noAutofit/>
          </a:bodyPr>
          <a:lstStyle/>
          <a:p>
            <a:r>
              <a:rPr lang="en-GB" sz="3000" dirty="0"/>
              <a:t>Mushroom custard with hazelnut granola and sautéed mushrooms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016" y="2529151"/>
            <a:ext cx="3376602" cy="18288"/>
          </a:xfrm>
          <a:custGeom>
            <a:avLst/>
            <a:gdLst>
              <a:gd name="connsiteX0" fmla="*/ 0 w 3376602"/>
              <a:gd name="connsiteY0" fmla="*/ 0 h 18288"/>
              <a:gd name="connsiteX1" fmla="*/ 641554 w 3376602"/>
              <a:gd name="connsiteY1" fmla="*/ 0 h 18288"/>
              <a:gd name="connsiteX2" fmla="*/ 1316875 w 3376602"/>
              <a:gd name="connsiteY2" fmla="*/ 0 h 18288"/>
              <a:gd name="connsiteX3" fmla="*/ 2025961 w 3376602"/>
              <a:gd name="connsiteY3" fmla="*/ 0 h 18288"/>
              <a:gd name="connsiteX4" fmla="*/ 2735048 w 3376602"/>
              <a:gd name="connsiteY4" fmla="*/ 0 h 18288"/>
              <a:gd name="connsiteX5" fmla="*/ 3376602 w 3376602"/>
              <a:gd name="connsiteY5" fmla="*/ 0 h 18288"/>
              <a:gd name="connsiteX6" fmla="*/ 3376602 w 3376602"/>
              <a:gd name="connsiteY6" fmla="*/ 18288 h 18288"/>
              <a:gd name="connsiteX7" fmla="*/ 2633750 w 3376602"/>
              <a:gd name="connsiteY7" fmla="*/ 18288 h 18288"/>
              <a:gd name="connsiteX8" fmla="*/ 1890897 w 3376602"/>
              <a:gd name="connsiteY8" fmla="*/ 18288 h 18288"/>
              <a:gd name="connsiteX9" fmla="*/ 1215577 w 3376602"/>
              <a:gd name="connsiteY9" fmla="*/ 18288 h 18288"/>
              <a:gd name="connsiteX10" fmla="*/ 0 w 3376602"/>
              <a:gd name="connsiteY10" fmla="*/ 18288 h 18288"/>
              <a:gd name="connsiteX11" fmla="*/ 0 w 3376602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76602" h="18288" fill="none" extrusionOk="0">
                <a:moveTo>
                  <a:pt x="0" y="0"/>
                </a:moveTo>
                <a:cubicBezTo>
                  <a:pt x="154337" y="-26787"/>
                  <a:pt x="393692" y="25344"/>
                  <a:pt x="641554" y="0"/>
                </a:cubicBezTo>
                <a:cubicBezTo>
                  <a:pt x="889416" y="-25344"/>
                  <a:pt x="1078313" y="12271"/>
                  <a:pt x="1316875" y="0"/>
                </a:cubicBezTo>
                <a:cubicBezTo>
                  <a:pt x="1555437" y="-12271"/>
                  <a:pt x="1698513" y="30110"/>
                  <a:pt x="2025961" y="0"/>
                </a:cubicBezTo>
                <a:cubicBezTo>
                  <a:pt x="2353409" y="-30110"/>
                  <a:pt x="2474986" y="1722"/>
                  <a:pt x="2735048" y="0"/>
                </a:cubicBezTo>
                <a:cubicBezTo>
                  <a:pt x="2995110" y="-1722"/>
                  <a:pt x="3097437" y="28961"/>
                  <a:pt x="3376602" y="0"/>
                </a:cubicBezTo>
                <a:cubicBezTo>
                  <a:pt x="3375893" y="8157"/>
                  <a:pt x="3376189" y="12125"/>
                  <a:pt x="3376602" y="18288"/>
                </a:cubicBezTo>
                <a:cubicBezTo>
                  <a:pt x="3037458" y="40377"/>
                  <a:pt x="2857195" y="34928"/>
                  <a:pt x="2633750" y="18288"/>
                </a:cubicBezTo>
                <a:cubicBezTo>
                  <a:pt x="2410305" y="1648"/>
                  <a:pt x="2066994" y="17360"/>
                  <a:pt x="1890897" y="18288"/>
                </a:cubicBezTo>
                <a:cubicBezTo>
                  <a:pt x="1714800" y="19216"/>
                  <a:pt x="1521080" y="47858"/>
                  <a:pt x="1215577" y="18288"/>
                </a:cubicBezTo>
                <a:cubicBezTo>
                  <a:pt x="910074" y="-11282"/>
                  <a:pt x="278912" y="61767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376602" h="18288" stroke="0" extrusionOk="0">
                <a:moveTo>
                  <a:pt x="0" y="0"/>
                </a:moveTo>
                <a:cubicBezTo>
                  <a:pt x="304565" y="-9016"/>
                  <a:pt x="402571" y="29762"/>
                  <a:pt x="641554" y="0"/>
                </a:cubicBezTo>
                <a:cubicBezTo>
                  <a:pt x="880537" y="-29762"/>
                  <a:pt x="963871" y="-12492"/>
                  <a:pt x="1215577" y="0"/>
                </a:cubicBezTo>
                <a:cubicBezTo>
                  <a:pt x="1467283" y="12492"/>
                  <a:pt x="1723274" y="15353"/>
                  <a:pt x="1958429" y="0"/>
                </a:cubicBezTo>
                <a:cubicBezTo>
                  <a:pt x="2193584" y="-15353"/>
                  <a:pt x="2347125" y="7922"/>
                  <a:pt x="2599984" y="0"/>
                </a:cubicBezTo>
                <a:cubicBezTo>
                  <a:pt x="2852843" y="-7922"/>
                  <a:pt x="3186422" y="-30763"/>
                  <a:pt x="3376602" y="0"/>
                </a:cubicBezTo>
                <a:cubicBezTo>
                  <a:pt x="3376338" y="4493"/>
                  <a:pt x="3376986" y="9472"/>
                  <a:pt x="3376602" y="18288"/>
                </a:cubicBezTo>
                <a:cubicBezTo>
                  <a:pt x="3080522" y="-5475"/>
                  <a:pt x="3038559" y="47323"/>
                  <a:pt x="2701282" y="18288"/>
                </a:cubicBezTo>
                <a:cubicBezTo>
                  <a:pt x="2364005" y="-10747"/>
                  <a:pt x="2245031" y="49099"/>
                  <a:pt x="1958429" y="18288"/>
                </a:cubicBezTo>
                <a:cubicBezTo>
                  <a:pt x="1671827" y="-12523"/>
                  <a:pt x="1619741" y="31109"/>
                  <a:pt x="1384407" y="18288"/>
                </a:cubicBezTo>
                <a:cubicBezTo>
                  <a:pt x="1149073" y="5467"/>
                  <a:pt x="947712" y="-11758"/>
                  <a:pt x="709086" y="18288"/>
                </a:cubicBezTo>
                <a:cubicBezTo>
                  <a:pt x="470460" y="48334"/>
                  <a:pt x="186882" y="50183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E4EA37"/>
          </a:solidFill>
          <a:ln w="38100" cap="rnd">
            <a:solidFill>
              <a:srgbClr val="E4EA3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0525342-F202-48CA-9C82-7D0D39B19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9016" y="2803470"/>
            <a:ext cx="3432048" cy="3414450"/>
          </a:xfrm>
        </p:spPr>
        <p:txBody>
          <a:bodyPr anchor="t">
            <a:normAutofit/>
          </a:bodyPr>
          <a:lstStyle/>
          <a:p>
            <a:endParaRPr lang="en-US" sz="240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6436237" y="1971579"/>
              <a:ext cx="360" cy="21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18237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Content Placeholder 4" descr="A bowl of food&#10;&#10;Description automatically generated">
            <a:extLst>
              <a:ext uri="{FF2B5EF4-FFF2-40B4-BE49-F238E27FC236}">
                <a16:creationId xmlns:a16="http://schemas.microsoft.com/office/drawing/2014/main" id="{928404C4-2649-40E1-9249-1DEB81897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1383773"/>
            <a:ext cx="6903720" cy="4090453"/>
          </a:xfrm>
          <a:prstGeom prst="rect">
            <a:avLst/>
          </a:prstGeom>
        </p:spPr>
      </p:pic>
      <p:pic>
        <p:nvPicPr>
          <p:cNvPr id="15362" name="Picture 2" descr="See the source image">
            <a:extLst>
              <a:ext uri="{FF2B5EF4-FFF2-40B4-BE49-F238E27FC236}">
                <a16:creationId xmlns:a16="http://schemas.microsoft.com/office/drawing/2014/main" id="{4D33E2FD-E660-46FF-95CC-CA32662B5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099" y="3115873"/>
            <a:ext cx="4249882" cy="238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242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68AB93A-48BC-4C25-A3AD-C17B5A682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6E882D-EC70-4024-BE53-4CF9A2028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581" y="643468"/>
            <a:ext cx="3873379" cy="343616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800" dirty="0"/>
              <a:t>A quenelle is also a way of presenting food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5874" y="4409267"/>
            <a:ext cx="3242551" cy="27432"/>
          </a:xfrm>
          <a:custGeom>
            <a:avLst/>
            <a:gdLst>
              <a:gd name="connsiteX0" fmla="*/ 0 w 3242551"/>
              <a:gd name="connsiteY0" fmla="*/ 0 h 27432"/>
              <a:gd name="connsiteX1" fmla="*/ 616085 w 3242551"/>
              <a:gd name="connsiteY1" fmla="*/ 0 h 27432"/>
              <a:gd name="connsiteX2" fmla="*/ 1264595 w 3242551"/>
              <a:gd name="connsiteY2" fmla="*/ 0 h 27432"/>
              <a:gd name="connsiteX3" fmla="*/ 1945531 w 3242551"/>
              <a:gd name="connsiteY3" fmla="*/ 0 h 27432"/>
              <a:gd name="connsiteX4" fmla="*/ 2626466 w 3242551"/>
              <a:gd name="connsiteY4" fmla="*/ 0 h 27432"/>
              <a:gd name="connsiteX5" fmla="*/ 3242551 w 3242551"/>
              <a:gd name="connsiteY5" fmla="*/ 0 h 27432"/>
              <a:gd name="connsiteX6" fmla="*/ 3242551 w 3242551"/>
              <a:gd name="connsiteY6" fmla="*/ 27432 h 27432"/>
              <a:gd name="connsiteX7" fmla="*/ 2529190 w 3242551"/>
              <a:gd name="connsiteY7" fmla="*/ 27432 h 27432"/>
              <a:gd name="connsiteX8" fmla="*/ 1815829 w 3242551"/>
              <a:gd name="connsiteY8" fmla="*/ 27432 h 27432"/>
              <a:gd name="connsiteX9" fmla="*/ 1167318 w 3242551"/>
              <a:gd name="connsiteY9" fmla="*/ 27432 h 27432"/>
              <a:gd name="connsiteX10" fmla="*/ 0 w 3242551"/>
              <a:gd name="connsiteY10" fmla="*/ 27432 h 27432"/>
              <a:gd name="connsiteX11" fmla="*/ 0 w 3242551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42551" h="27432" fill="none" extrusionOk="0">
                <a:moveTo>
                  <a:pt x="0" y="0"/>
                </a:moveTo>
                <a:cubicBezTo>
                  <a:pt x="194108" y="-30346"/>
                  <a:pt x="476260" y="9901"/>
                  <a:pt x="616085" y="0"/>
                </a:cubicBezTo>
                <a:cubicBezTo>
                  <a:pt x="755911" y="-9901"/>
                  <a:pt x="955441" y="-31994"/>
                  <a:pt x="1264595" y="0"/>
                </a:cubicBezTo>
                <a:cubicBezTo>
                  <a:pt x="1573749" y="31994"/>
                  <a:pt x="1618785" y="-7447"/>
                  <a:pt x="1945531" y="0"/>
                </a:cubicBezTo>
                <a:cubicBezTo>
                  <a:pt x="2272277" y="7447"/>
                  <a:pt x="2390625" y="1646"/>
                  <a:pt x="2626466" y="0"/>
                </a:cubicBezTo>
                <a:cubicBezTo>
                  <a:pt x="2862308" y="-1646"/>
                  <a:pt x="3064770" y="5184"/>
                  <a:pt x="3242551" y="0"/>
                </a:cubicBezTo>
                <a:cubicBezTo>
                  <a:pt x="3241385" y="7395"/>
                  <a:pt x="3242596" y="21864"/>
                  <a:pt x="3242551" y="27432"/>
                </a:cubicBezTo>
                <a:cubicBezTo>
                  <a:pt x="3023282" y="59750"/>
                  <a:pt x="2875833" y="36030"/>
                  <a:pt x="2529190" y="27432"/>
                </a:cubicBezTo>
                <a:cubicBezTo>
                  <a:pt x="2182547" y="18834"/>
                  <a:pt x="2011286" y="10066"/>
                  <a:pt x="1815829" y="27432"/>
                </a:cubicBezTo>
                <a:cubicBezTo>
                  <a:pt x="1620372" y="44798"/>
                  <a:pt x="1410011" y="-1058"/>
                  <a:pt x="1167318" y="27432"/>
                </a:cubicBezTo>
                <a:cubicBezTo>
                  <a:pt x="924625" y="55922"/>
                  <a:pt x="241931" y="85033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42551" h="27432" stroke="0" extrusionOk="0">
                <a:moveTo>
                  <a:pt x="0" y="0"/>
                </a:moveTo>
                <a:cubicBezTo>
                  <a:pt x="292987" y="-12051"/>
                  <a:pt x="313221" y="-4437"/>
                  <a:pt x="616085" y="0"/>
                </a:cubicBezTo>
                <a:cubicBezTo>
                  <a:pt x="918950" y="4437"/>
                  <a:pt x="1001475" y="-7765"/>
                  <a:pt x="1167318" y="0"/>
                </a:cubicBezTo>
                <a:cubicBezTo>
                  <a:pt x="1333161" y="7765"/>
                  <a:pt x="1642740" y="34995"/>
                  <a:pt x="1880680" y="0"/>
                </a:cubicBezTo>
                <a:cubicBezTo>
                  <a:pt x="2118620" y="-34995"/>
                  <a:pt x="2326628" y="756"/>
                  <a:pt x="2496764" y="0"/>
                </a:cubicBezTo>
                <a:cubicBezTo>
                  <a:pt x="2666900" y="-756"/>
                  <a:pt x="2887316" y="25599"/>
                  <a:pt x="3242551" y="0"/>
                </a:cubicBezTo>
                <a:cubicBezTo>
                  <a:pt x="3242744" y="12649"/>
                  <a:pt x="3241563" y="17989"/>
                  <a:pt x="3242551" y="27432"/>
                </a:cubicBezTo>
                <a:cubicBezTo>
                  <a:pt x="3008998" y="-2757"/>
                  <a:pt x="2799879" y="44559"/>
                  <a:pt x="2594041" y="27432"/>
                </a:cubicBezTo>
                <a:cubicBezTo>
                  <a:pt x="2388203" y="10306"/>
                  <a:pt x="2212925" y="-2221"/>
                  <a:pt x="1880680" y="27432"/>
                </a:cubicBezTo>
                <a:cubicBezTo>
                  <a:pt x="1548435" y="57085"/>
                  <a:pt x="1523943" y="37041"/>
                  <a:pt x="1329446" y="27432"/>
                </a:cubicBezTo>
                <a:cubicBezTo>
                  <a:pt x="1134949" y="17823"/>
                  <a:pt x="919920" y="28299"/>
                  <a:pt x="680936" y="27432"/>
                </a:cubicBezTo>
                <a:cubicBezTo>
                  <a:pt x="441952" y="26566"/>
                  <a:pt x="273000" y="57219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F8E532"/>
          </a:solidFill>
          <a:ln w="38100" cap="rnd">
            <a:solidFill>
              <a:srgbClr val="F8E53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 up of food&#10;&#10;Description automatically generated">
            <a:extLst>
              <a:ext uri="{FF2B5EF4-FFF2-40B4-BE49-F238E27FC236}">
                <a16:creationId xmlns:a16="http://schemas.microsoft.com/office/drawing/2014/main" id="{3FA1578E-6A52-4099-A0A4-AB00E52567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1259917"/>
            <a:ext cx="7214616" cy="4310733"/>
          </a:xfrm>
          <a:prstGeom prst="rect">
            <a:avLst/>
          </a:prstGeom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2920ECB4-791E-4C5F-A9DF-0FF48BF4C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54696" y="4685627"/>
            <a:ext cx="2016637" cy="161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F26F3ADB-7B27-417A-9CF1-445D45E44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372" y="4730356"/>
            <a:ext cx="1904449" cy="190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347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0229B-0440-419F-A988-86FA8455F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298" y="1505243"/>
            <a:ext cx="3809766" cy="2213462"/>
          </a:xfrm>
        </p:spPr>
        <p:txBody>
          <a:bodyPr anchor="b">
            <a:noAutofit/>
          </a:bodyPr>
          <a:lstStyle/>
          <a:p>
            <a:br>
              <a:rPr lang="en-GB" sz="3000" dirty="0"/>
            </a:br>
            <a:br>
              <a:rPr lang="en-GB" sz="3000" dirty="0"/>
            </a:br>
            <a:br>
              <a:rPr lang="en-GB" sz="3000" dirty="0"/>
            </a:br>
            <a:br>
              <a:rPr lang="en-GB" sz="3000" dirty="0"/>
            </a:br>
            <a:r>
              <a:rPr lang="en-GB" sz="3000" dirty="0"/>
              <a:t>Fillet of beef with celeriac puree, mushroom jus and fondant potato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13E7189-D058-430A-834C-D6B9230DE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9016" y="2803470"/>
            <a:ext cx="3432048" cy="3414450"/>
          </a:xfrm>
        </p:spPr>
        <p:txBody>
          <a:bodyPr anchor="t">
            <a:normAutofit/>
          </a:bodyPr>
          <a:lstStyle/>
          <a:p>
            <a:endParaRPr lang="en-US" sz="2400"/>
          </a:p>
        </p:txBody>
      </p:sp>
      <p:pic>
        <p:nvPicPr>
          <p:cNvPr id="5" name="Content Placeholder 4" descr="A close up of a plate of food&#10;&#10;Description automatically generated">
            <a:extLst>
              <a:ext uri="{FF2B5EF4-FFF2-40B4-BE49-F238E27FC236}">
                <a16:creationId xmlns:a16="http://schemas.microsoft.com/office/drawing/2014/main" id="{AF3B8739-6F14-4AEF-93B0-71C12B444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1375144"/>
            <a:ext cx="6903720" cy="4107712"/>
          </a:xfrm>
          <a:prstGeom prst="rect">
            <a:avLst/>
          </a:prstGeom>
        </p:spPr>
      </p:pic>
      <p:pic>
        <p:nvPicPr>
          <p:cNvPr id="14338" name="Picture 2" descr="See the source image">
            <a:extLst>
              <a:ext uri="{FF2B5EF4-FFF2-40B4-BE49-F238E27FC236}">
                <a16:creationId xmlns:a16="http://schemas.microsoft.com/office/drawing/2014/main" id="{6FB31459-86EE-43F0-9722-EE91E5217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298" y="3976235"/>
            <a:ext cx="3691978" cy="246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022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68AB93A-48BC-4C25-A3AD-C17B5A682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7FB799-A8E1-478C-B319-16CC5F7C2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581" y="643467"/>
            <a:ext cx="3562483" cy="35692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Glazed chicken with </a:t>
            </a:r>
            <a:r>
              <a:rPr lang="en-US" sz="4000" dirty="0" err="1"/>
              <a:t>pomme</a:t>
            </a:r>
            <a:r>
              <a:rPr lang="en-US" sz="4000" dirty="0"/>
              <a:t> puree and chicken jus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5874" y="4409267"/>
            <a:ext cx="3242551" cy="27432"/>
          </a:xfrm>
          <a:custGeom>
            <a:avLst/>
            <a:gdLst>
              <a:gd name="connsiteX0" fmla="*/ 0 w 3242551"/>
              <a:gd name="connsiteY0" fmla="*/ 0 h 27432"/>
              <a:gd name="connsiteX1" fmla="*/ 616085 w 3242551"/>
              <a:gd name="connsiteY1" fmla="*/ 0 h 27432"/>
              <a:gd name="connsiteX2" fmla="*/ 1264595 w 3242551"/>
              <a:gd name="connsiteY2" fmla="*/ 0 h 27432"/>
              <a:gd name="connsiteX3" fmla="*/ 1945531 w 3242551"/>
              <a:gd name="connsiteY3" fmla="*/ 0 h 27432"/>
              <a:gd name="connsiteX4" fmla="*/ 2626466 w 3242551"/>
              <a:gd name="connsiteY4" fmla="*/ 0 h 27432"/>
              <a:gd name="connsiteX5" fmla="*/ 3242551 w 3242551"/>
              <a:gd name="connsiteY5" fmla="*/ 0 h 27432"/>
              <a:gd name="connsiteX6" fmla="*/ 3242551 w 3242551"/>
              <a:gd name="connsiteY6" fmla="*/ 27432 h 27432"/>
              <a:gd name="connsiteX7" fmla="*/ 2529190 w 3242551"/>
              <a:gd name="connsiteY7" fmla="*/ 27432 h 27432"/>
              <a:gd name="connsiteX8" fmla="*/ 1815829 w 3242551"/>
              <a:gd name="connsiteY8" fmla="*/ 27432 h 27432"/>
              <a:gd name="connsiteX9" fmla="*/ 1167318 w 3242551"/>
              <a:gd name="connsiteY9" fmla="*/ 27432 h 27432"/>
              <a:gd name="connsiteX10" fmla="*/ 0 w 3242551"/>
              <a:gd name="connsiteY10" fmla="*/ 27432 h 27432"/>
              <a:gd name="connsiteX11" fmla="*/ 0 w 3242551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42551" h="27432" fill="none" extrusionOk="0">
                <a:moveTo>
                  <a:pt x="0" y="0"/>
                </a:moveTo>
                <a:cubicBezTo>
                  <a:pt x="194108" y="-30346"/>
                  <a:pt x="476260" y="9901"/>
                  <a:pt x="616085" y="0"/>
                </a:cubicBezTo>
                <a:cubicBezTo>
                  <a:pt x="755911" y="-9901"/>
                  <a:pt x="955441" y="-31994"/>
                  <a:pt x="1264595" y="0"/>
                </a:cubicBezTo>
                <a:cubicBezTo>
                  <a:pt x="1573749" y="31994"/>
                  <a:pt x="1618785" y="-7447"/>
                  <a:pt x="1945531" y="0"/>
                </a:cubicBezTo>
                <a:cubicBezTo>
                  <a:pt x="2272277" y="7447"/>
                  <a:pt x="2390625" y="1646"/>
                  <a:pt x="2626466" y="0"/>
                </a:cubicBezTo>
                <a:cubicBezTo>
                  <a:pt x="2862308" y="-1646"/>
                  <a:pt x="3064770" y="5184"/>
                  <a:pt x="3242551" y="0"/>
                </a:cubicBezTo>
                <a:cubicBezTo>
                  <a:pt x="3241385" y="7395"/>
                  <a:pt x="3242596" y="21864"/>
                  <a:pt x="3242551" y="27432"/>
                </a:cubicBezTo>
                <a:cubicBezTo>
                  <a:pt x="3023282" y="59750"/>
                  <a:pt x="2875833" y="36030"/>
                  <a:pt x="2529190" y="27432"/>
                </a:cubicBezTo>
                <a:cubicBezTo>
                  <a:pt x="2182547" y="18834"/>
                  <a:pt x="2011286" y="10066"/>
                  <a:pt x="1815829" y="27432"/>
                </a:cubicBezTo>
                <a:cubicBezTo>
                  <a:pt x="1620372" y="44798"/>
                  <a:pt x="1410011" y="-1058"/>
                  <a:pt x="1167318" y="27432"/>
                </a:cubicBezTo>
                <a:cubicBezTo>
                  <a:pt x="924625" y="55922"/>
                  <a:pt x="241931" y="85033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42551" h="27432" stroke="0" extrusionOk="0">
                <a:moveTo>
                  <a:pt x="0" y="0"/>
                </a:moveTo>
                <a:cubicBezTo>
                  <a:pt x="292987" y="-12051"/>
                  <a:pt x="313221" y="-4437"/>
                  <a:pt x="616085" y="0"/>
                </a:cubicBezTo>
                <a:cubicBezTo>
                  <a:pt x="918950" y="4437"/>
                  <a:pt x="1001475" y="-7765"/>
                  <a:pt x="1167318" y="0"/>
                </a:cubicBezTo>
                <a:cubicBezTo>
                  <a:pt x="1333161" y="7765"/>
                  <a:pt x="1642740" y="34995"/>
                  <a:pt x="1880680" y="0"/>
                </a:cubicBezTo>
                <a:cubicBezTo>
                  <a:pt x="2118620" y="-34995"/>
                  <a:pt x="2326628" y="756"/>
                  <a:pt x="2496764" y="0"/>
                </a:cubicBezTo>
                <a:cubicBezTo>
                  <a:pt x="2666900" y="-756"/>
                  <a:pt x="2887316" y="25599"/>
                  <a:pt x="3242551" y="0"/>
                </a:cubicBezTo>
                <a:cubicBezTo>
                  <a:pt x="3242744" y="12649"/>
                  <a:pt x="3241563" y="17989"/>
                  <a:pt x="3242551" y="27432"/>
                </a:cubicBezTo>
                <a:cubicBezTo>
                  <a:pt x="3008998" y="-2757"/>
                  <a:pt x="2799879" y="44559"/>
                  <a:pt x="2594041" y="27432"/>
                </a:cubicBezTo>
                <a:cubicBezTo>
                  <a:pt x="2388203" y="10306"/>
                  <a:pt x="2212925" y="-2221"/>
                  <a:pt x="1880680" y="27432"/>
                </a:cubicBezTo>
                <a:cubicBezTo>
                  <a:pt x="1548435" y="57085"/>
                  <a:pt x="1523943" y="37041"/>
                  <a:pt x="1329446" y="27432"/>
                </a:cubicBezTo>
                <a:cubicBezTo>
                  <a:pt x="1134949" y="17823"/>
                  <a:pt x="919920" y="28299"/>
                  <a:pt x="680936" y="27432"/>
                </a:cubicBezTo>
                <a:cubicBezTo>
                  <a:pt x="441952" y="26566"/>
                  <a:pt x="273000" y="57219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E89A1D"/>
          </a:solidFill>
          <a:ln w="38100" cap="rnd">
            <a:solidFill>
              <a:srgbClr val="E89A1D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 up of food on a table&#10;&#10;Description automatically generated">
            <a:extLst>
              <a:ext uri="{FF2B5EF4-FFF2-40B4-BE49-F238E27FC236}">
                <a16:creationId xmlns:a16="http://schemas.microsoft.com/office/drawing/2014/main" id="{3DA2E9AE-4AEF-46ED-8BEF-27F2D3A804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1277954"/>
            <a:ext cx="7214616" cy="4274659"/>
          </a:xfrm>
          <a:prstGeom prst="rect">
            <a:avLst/>
          </a:prstGeom>
        </p:spPr>
      </p:pic>
      <p:pic>
        <p:nvPicPr>
          <p:cNvPr id="13314" name="Picture 2" descr="See the source image">
            <a:extLst>
              <a:ext uri="{FF2B5EF4-FFF2-40B4-BE49-F238E27FC236}">
                <a16:creationId xmlns:a16="http://schemas.microsoft.com/office/drawing/2014/main" id="{EC765815-6993-4966-B3B4-CF0E008F3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581" y="4579011"/>
            <a:ext cx="3453013" cy="227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36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68AB93A-48BC-4C25-A3AD-C17B5A682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A3CED6-C723-4D2C-A3F9-810F3D5F7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581" y="643467"/>
            <a:ext cx="3562483" cy="35692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Poached pear with ice cream and a hazelnut crumb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5874" y="4409267"/>
            <a:ext cx="3242551" cy="27432"/>
          </a:xfrm>
          <a:custGeom>
            <a:avLst/>
            <a:gdLst>
              <a:gd name="connsiteX0" fmla="*/ 0 w 3242551"/>
              <a:gd name="connsiteY0" fmla="*/ 0 h 27432"/>
              <a:gd name="connsiteX1" fmla="*/ 616085 w 3242551"/>
              <a:gd name="connsiteY1" fmla="*/ 0 h 27432"/>
              <a:gd name="connsiteX2" fmla="*/ 1264595 w 3242551"/>
              <a:gd name="connsiteY2" fmla="*/ 0 h 27432"/>
              <a:gd name="connsiteX3" fmla="*/ 1945531 w 3242551"/>
              <a:gd name="connsiteY3" fmla="*/ 0 h 27432"/>
              <a:gd name="connsiteX4" fmla="*/ 2626466 w 3242551"/>
              <a:gd name="connsiteY4" fmla="*/ 0 h 27432"/>
              <a:gd name="connsiteX5" fmla="*/ 3242551 w 3242551"/>
              <a:gd name="connsiteY5" fmla="*/ 0 h 27432"/>
              <a:gd name="connsiteX6" fmla="*/ 3242551 w 3242551"/>
              <a:gd name="connsiteY6" fmla="*/ 27432 h 27432"/>
              <a:gd name="connsiteX7" fmla="*/ 2529190 w 3242551"/>
              <a:gd name="connsiteY7" fmla="*/ 27432 h 27432"/>
              <a:gd name="connsiteX8" fmla="*/ 1815829 w 3242551"/>
              <a:gd name="connsiteY8" fmla="*/ 27432 h 27432"/>
              <a:gd name="connsiteX9" fmla="*/ 1167318 w 3242551"/>
              <a:gd name="connsiteY9" fmla="*/ 27432 h 27432"/>
              <a:gd name="connsiteX10" fmla="*/ 0 w 3242551"/>
              <a:gd name="connsiteY10" fmla="*/ 27432 h 27432"/>
              <a:gd name="connsiteX11" fmla="*/ 0 w 3242551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42551" h="27432" fill="none" extrusionOk="0">
                <a:moveTo>
                  <a:pt x="0" y="0"/>
                </a:moveTo>
                <a:cubicBezTo>
                  <a:pt x="194108" y="-30346"/>
                  <a:pt x="476260" y="9901"/>
                  <a:pt x="616085" y="0"/>
                </a:cubicBezTo>
                <a:cubicBezTo>
                  <a:pt x="755911" y="-9901"/>
                  <a:pt x="955441" y="-31994"/>
                  <a:pt x="1264595" y="0"/>
                </a:cubicBezTo>
                <a:cubicBezTo>
                  <a:pt x="1573749" y="31994"/>
                  <a:pt x="1618785" y="-7447"/>
                  <a:pt x="1945531" y="0"/>
                </a:cubicBezTo>
                <a:cubicBezTo>
                  <a:pt x="2272277" y="7447"/>
                  <a:pt x="2390625" y="1646"/>
                  <a:pt x="2626466" y="0"/>
                </a:cubicBezTo>
                <a:cubicBezTo>
                  <a:pt x="2862308" y="-1646"/>
                  <a:pt x="3064770" y="5184"/>
                  <a:pt x="3242551" y="0"/>
                </a:cubicBezTo>
                <a:cubicBezTo>
                  <a:pt x="3241385" y="7395"/>
                  <a:pt x="3242596" y="21864"/>
                  <a:pt x="3242551" y="27432"/>
                </a:cubicBezTo>
                <a:cubicBezTo>
                  <a:pt x="3023282" y="59750"/>
                  <a:pt x="2875833" y="36030"/>
                  <a:pt x="2529190" y="27432"/>
                </a:cubicBezTo>
                <a:cubicBezTo>
                  <a:pt x="2182547" y="18834"/>
                  <a:pt x="2011286" y="10066"/>
                  <a:pt x="1815829" y="27432"/>
                </a:cubicBezTo>
                <a:cubicBezTo>
                  <a:pt x="1620372" y="44798"/>
                  <a:pt x="1410011" y="-1058"/>
                  <a:pt x="1167318" y="27432"/>
                </a:cubicBezTo>
                <a:cubicBezTo>
                  <a:pt x="924625" y="55922"/>
                  <a:pt x="241931" y="85033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42551" h="27432" stroke="0" extrusionOk="0">
                <a:moveTo>
                  <a:pt x="0" y="0"/>
                </a:moveTo>
                <a:cubicBezTo>
                  <a:pt x="292987" y="-12051"/>
                  <a:pt x="313221" y="-4437"/>
                  <a:pt x="616085" y="0"/>
                </a:cubicBezTo>
                <a:cubicBezTo>
                  <a:pt x="918950" y="4437"/>
                  <a:pt x="1001475" y="-7765"/>
                  <a:pt x="1167318" y="0"/>
                </a:cubicBezTo>
                <a:cubicBezTo>
                  <a:pt x="1333161" y="7765"/>
                  <a:pt x="1642740" y="34995"/>
                  <a:pt x="1880680" y="0"/>
                </a:cubicBezTo>
                <a:cubicBezTo>
                  <a:pt x="2118620" y="-34995"/>
                  <a:pt x="2326628" y="756"/>
                  <a:pt x="2496764" y="0"/>
                </a:cubicBezTo>
                <a:cubicBezTo>
                  <a:pt x="2666900" y="-756"/>
                  <a:pt x="2887316" y="25599"/>
                  <a:pt x="3242551" y="0"/>
                </a:cubicBezTo>
                <a:cubicBezTo>
                  <a:pt x="3242744" y="12649"/>
                  <a:pt x="3241563" y="17989"/>
                  <a:pt x="3242551" y="27432"/>
                </a:cubicBezTo>
                <a:cubicBezTo>
                  <a:pt x="3008998" y="-2757"/>
                  <a:pt x="2799879" y="44559"/>
                  <a:pt x="2594041" y="27432"/>
                </a:cubicBezTo>
                <a:cubicBezTo>
                  <a:pt x="2388203" y="10306"/>
                  <a:pt x="2212925" y="-2221"/>
                  <a:pt x="1880680" y="27432"/>
                </a:cubicBezTo>
                <a:cubicBezTo>
                  <a:pt x="1548435" y="57085"/>
                  <a:pt x="1523943" y="37041"/>
                  <a:pt x="1329446" y="27432"/>
                </a:cubicBezTo>
                <a:cubicBezTo>
                  <a:pt x="1134949" y="17823"/>
                  <a:pt x="919920" y="28299"/>
                  <a:pt x="680936" y="27432"/>
                </a:cubicBezTo>
                <a:cubicBezTo>
                  <a:pt x="441952" y="26566"/>
                  <a:pt x="273000" y="57219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E09F37"/>
          </a:solidFill>
          <a:ln w="38100" cap="rnd">
            <a:solidFill>
              <a:srgbClr val="E09F3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late of food&#10;&#10;Description automatically generated">
            <a:extLst>
              <a:ext uri="{FF2B5EF4-FFF2-40B4-BE49-F238E27FC236}">
                <a16:creationId xmlns:a16="http://schemas.microsoft.com/office/drawing/2014/main" id="{C338B499-7D95-4E1B-97E9-D9584F2FE0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1286972"/>
            <a:ext cx="7214616" cy="4256623"/>
          </a:xfrm>
          <a:prstGeom prst="rect">
            <a:avLst/>
          </a:prstGeom>
        </p:spPr>
      </p:pic>
      <p:pic>
        <p:nvPicPr>
          <p:cNvPr id="12292" name="Picture 4" descr="See the source image">
            <a:extLst>
              <a:ext uri="{FF2B5EF4-FFF2-40B4-BE49-F238E27FC236}">
                <a16:creationId xmlns:a16="http://schemas.microsoft.com/office/drawing/2014/main" id="{AD59CE51-D675-4803-A1C4-C49B3F41E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33544" y="4553109"/>
            <a:ext cx="3892555" cy="218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989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6BFF56-419D-4DEA-8A18-0861FAED6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37" y="698031"/>
            <a:ext cx="4798097" cy="1600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/>
              <a:t>Caramelisation</a:t>
            </a:r>
            <a:endParaRPr lang="en-US" sz="40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992" y="786384"/>
            <a:ext cx="18288" cy="1600200"/>
          </a:xfrm>
          <a:custGeom>
            <a:avLst/>
            <a:gdLst>
              <a:gd name="connsiteX0" fmla="*/ 0 w 18288"/>
              <a:gd name="connsiteY0" fmla="*/ 0 h 1600200"/>
              <a:gd name="connsiteX1" fmla="*/ 18288 w 18288"/>
              <a:gd name="connsiteY1" fmla="*/ 0 h 1600200"/>
              <a:gd name="connsiteX2" fmla="*/ 18288 w 18288"/>
              <a:gd name="connsiteY2" fmla="*/ 549402 h 1600200"/>
              <a:gd name="connsiteX3" fmla="*/ 18288 w 18288"/>
              <a:gd name="connsiteY3" fmla="*/ 1114806 h 1600200"/>
              <a:gd name="connsiteX4" fmla="*/ 18288 w 18288"/>
              <a:gd name="connsiteY4" fmla="*/ 1600200 h 1600200"/>
              <a:gd name="connsiteX5" fmla="*/ 0 w 18288"/>
              <a:gd name="connsiteY5" fmla="*/ 1600200 h 1600200"/>
              <a:gd name="connsiteX6" fmla="*/ 0 w 18288"/>
              <a:gd name="connsiteY6" fmla="*/ 1066800 h 1600200"/>
              <a:gd name="connsiteX7" fmla="*/ 0 w 18288"/>
              <a:gd name="connsiteY7" fmla="*/ 517398 h 1600200"/>
              <a:gd name="connsiteX8" fmla="*/ 0 w 18288"/>
              <a:gd name="connsiteY8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" h="1600200" fill="none" extrusionOk="0">
                <a:moveTo>
                  <a:pt x="0" y="0"/>
                </a:moveTo>
                <a:cubicBezTo>
                  <a:pt x="4865" y="374"/>
                  <a:pt x="13608" y="53"/>
                  <a:pt x="18288" y="0"/>
                </a:cubicBezTo>
                <a:cubicBezTo>
                  <a:pt x="23286" y="215154"/>
                  <a:pt x="-6672" y="375145"/>
                  <a:pt x="18288" y="549402"/>
                </a:cubicBezTo>
                <a:cubicBezTo>
                  <a:pt x="43248" y="723659"/>
                  <a:pt x="44414" y="873011"/>
                  <a:pt x="18288" y="1114806"/>
                </a:cubicBezTo>
                <a:cubicBezTo>
                  <a:pt x="-7838" y="1356601"/>
                  <a:pt x="13030" y="1360490"/>
                  <a:pt x="18288" y="1600200"/>
                </a:cubicBezTo>
                <a:cubicBezTo>
                  <a:pt x="10638" y="1600772"/>
                  <a:pt x="4111" y="1599793"/>
                  <a:pt x="0" y="1600200"/>
                </a:cubicBezTo>
                <a:cubicBezTo>
                  <a:pt x="-6890" y="1375807"/>
                  <a:pt x="21339" y="1304563"/>
                  <a:pt x="0" y="1066800"/>
                </a:cubicBezTo>
                <a:cubicBezTo>
                  <a:pt x="-21339" y="829037"/>
                  <a:pt x="-23009" y="689986"/>
                  <a:pt x="0" y="517398"/>
                </a:cubicBezTo>
                <a:cubicBezTo>
                  <a:pt x="23009" y="344810"/>
                  <a:pt x="-9921" y="122345"/>
                  <a:pt x="0" y="0"/>
                </a:cubicBezTo>
                <a:close/>
              </a:path>
              <a:path w="18288" h="160020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1387" y="104987"/>
                  <a:pt x="17137" y="300374"/>
                  <a:pt x="18288" y="485394"/>
                </a:cubicBezTo>
                <a:cubicBezTo>
                  <a:pt x="19439" y="670414"/>
                  <a:pt x="37394" y="922400"/>
                  <a:pt x="18288" y="1050798"/>
                </a:cubicBezTo>
                <a:cubicBezTo>
                  <a:pt x="-818" y="1179196"/>
                  <a:pt x="6556" y="1394957"/>
                  <a:pt x="18288" y="1600200"/>
                </a:cubicBezTo>
                <a:cubicBezTo>
                  <a:pt x="12642" y="1600430"/>
                  <a:pt x="3803" y="1599869"/>
                  <a:pt x="0" y="1600200"/>
                </a:cubicBezTo>
                <a:cubicBezTo>
                  <a:pt x="10832" y="1355159"/>
                  <a:pt x="-10163" y="1159269"/>
                  <a:pt x="0" y="1034796"/>
                </a:cubicBezTo>
                <a:cubicBezTo>
                  <a:pt x="10163" y="910323"/>
                  <a:pt x="5178" y="626710"/>
                  <a:pt x="0" y="469392"/>
                </a:cubicBezTo>
                <a:cubicBezTo>
                  <a:pt x="-5178" y="312074"/>
                  <a:pt x="20387" y="137476"/>
                  <a:pt x="0" y="0"/>
                </a:cubicBezTo>
                <a:close/>
              </a:path>
            </a:pathLst>
          </a:custGeom>
          <a:solidFill>
            <a:srgbClr val="E4AB50"/>
          </a:solidFill>
          <a:ln w="34925">
            <a:solidFill>
              <a:srgbClr val="E4AB5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BA128912-65B7-4C44-97AE-2C2FF1F46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786384"/>
            <a:ext cx="6894576" cy="1600200"/>
          </a:xfrm>
        </p:spPr>
        <p:txBody>
          <a:bodyPr anchor="ctr">
            <a:normAutofit/>
          </a:bodyPr>
          <a:lstStyle/>
          <a:p>
            <a:endParaRPr lang="en-US" sz="2000" dirty="0"/>
          </a:p>
        </p:txBody>
      </p:sp>
      <p:pic>
        <p:nvPicPr>
          <p:cNvPr id="5" name="Content Placeholder 4" descr="A picture containing fruit, food, table&#10;&#10;Description automatically generated">
            <a:extLst>
              <a:ext uri="{FF2B5EF4-FFF2-40B4-BE49-F238E27FC236}">
                <a16:creationId xmlns:a16="http://schemas.microsoft.com/office/drawing/2014/main" id="{2D820193-9E98-4945-A545-1243BA418F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" y="2947454"/>
            <a:ext cx="5468112" cy="3212515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5DB567E7-F482-43EA-8FA0-56410BD8F6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96" y="4041076"/>
            <a:ext cx="5468112" cy="1025271"/>
          </a:xfrm>
          <a:prstGeom prst="rect">
            <a:avLst/>
          </a:prstGeom>
        </p:spPr>
      </p:pic>
      <p:pic>
        <p:nvPicPr>
          <p:cNvPr id="3076" name="Picture 4" descr="See the source image">
            <a:extLst>
              <a:ext uri="{FF2B5EF4-FFF2-40B4-BE49-F238E27FC236}">
                <a16:creationId xmlns:a16="http://schemas.microsoft.com/office/drawing/2014/main" id="{4C511829-350D-4622-93E2-B1E400956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170" y="763172"/>
            <a:ext cx="2665828" cy="266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139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67C75D-19C3-4ACC-8E49-7A98D97A8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75997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6000" dirty="0"/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27432"/>
          </a:xfrm>
          <a:custGeom>
            <a:avLst/>
            <a:gdLst>
              <a:gd name="connsiteX0" fmla="*/ 0 w 3291840"/>
              <a:gd name="connsiteY0" fmla="*/ 0 h 27432"/>
              <a:gd name="connsiteX1" fmla="*/ 625450 w 3291840"/>
              <a:gd name="connsiteY1" fmla="*/ 0 h 27432"/>
              <a:gd name="connsiteX2" fmla="*/ 1283818 w 3291840"/>
              <a:gd name="connsiteY2" fmla="*/ 0 h 27432"/>
              <a:gd name="connsiteX3" fmla="*/ 1975104 w 3291840"/>
              <a:gd name="connsiteY3" fmla="*/ 0 h 27432"/>
              <a:gd name="connsiteX4" fmla="*/ 2666390 w 3291840"/>
              <a:gd name="connsiteY4" fmla="*/ 0 h 27432"/>
              <a:gd name="connsiteX5" fmla="*/ 3291840 w 3291840"/>
              <a:gd name="connsiteY5" fmla="*/ 0 h 27432"/>
              <a:gd name="connsiteX6" fmla="*/ 3291840 w 3291840"/>
              <a:gd name="connsiteY6" fmla="*/ 27432 h 27432"/>
              <a:gd name="connsiteX7" fmla="*/ 2567635 w 3291840"/>
              <a:gd name="connsiteY7" fmla="*/ 27432 h 27432"/>
              <a:gd name="connsiteX8" fmla="*/ 1843430 w 3291840"/>
              <a:gd name="connsiteY8" fmla="*/ 27432 h 27432"/>
              <a:gd name="connsiteX9" fmla="*/ 1185062 w 3291840"/>
              <a:gd name="connsiteY9" fmla="*/ 27432 h 27432"/>
              <a:gd name="connsiteX10" fmla="*/ 0 w 3291840"/>
              <a:gd name="connsiteY10" fmla="*/ 27432 h 27432"/>
              <a:gd name="connsiteX11" fmla="*/ 0 w 329184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27432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0674" y="7395"/>
                  <a:pt x="3291885" y="21864"/>
                  <a:pt x="3291840" y="27432"/>
                </a:cubicBezTo>
                <a:cubicBezTo>
                  <a:pt x="3043276" y="47012"/>
                  <a:pt x="2921041" y="-3764"/>
                  <a:pt x="2567635" y="27432"/>
                </a:cubicBezTo>
                <a:cubicBezTo>
                  <a:pt x="2214230" y="58628"/>
                  <a:pt x="2189623" y="-3875"/>
                  <a:pt x="1843430" y="27432"/>
                </a:cubicBezTo>
                <a:cubicBezTo>
                  <a:pt x="1497237" y="58739"/>
                  <a:pt x="1492584" y="38324"/>
                  <a:pt x="1185062" y="27432"/>
                </a:cubicBezTo>
                <a:cubicBezTo>
                  <a:pt x="877540" y="16540"/>
                  <a:pt x="313238" y="555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91840" h="27432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2033" y="12649"/>
                  <a:pt x="3290852" y="17989"/>
                  <a:pt x="3291840" y="27432"/>
                </a:cubicBezTo>
                <a:cubicBezTo>
                  <a:pt x="3120474" y="24858"/>
                  <a:pt x="2816568" y="13777"/>
                  <a:pt x="2633472" y="27432"/>
                </a:cubicBezTo>
                <a:cubicBezTo>
                  <a:pt x="2450376" y="41087"/>
                  <a:pt x="2160769" y="46494"/>
                  <a:pt x="1909267" y="27432"/>
                </a:cubicBezTo>
                <a:cubicBezTo>
                  <a:pt x="1657765" y="8370"/>
                  <a:pt x="1623992" y="18792"/>
                  <a:pt x="1349654" y="27432"/>
                </a:cubicBezTo>
                <a:cubicBezTo>
                  <a:pt x="1075316" y="36072"/>
                  <a:pt x="833426" y="43325"/>
                  <a:pt x="691286" y="27432"/>
                </a:cubicBezTo>
                <a:cubicBezTo>
                  <a:pt x="549146" y="11539"/>
                  <a:pt x="342011" y="33345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39E7FE"/>
          </a:solidFill>
          <a:ln w="38100" cap="rnd">
            <a:solidFill>
              <a:srgbClr val="39E7FE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late of food&#10;&#10;Description automatically generated">
            <a:extLst>
              <a:ext uri="{FF2B5EF4-FFF2-40B4-BE49-F238E27FC236}">
                <a16:creationId xmlns:a16="http://schemas.microsoft.com/office/drawing/2014/main" id="{91FB6AAB-00BB-43C0-AA4A-58B8B1CD48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2941054"/>
            <a:ext cx="5614416" cy="3298468"/>
          </a:xfrm>
          <a:prstGeom prst="rect">
            <a:avLst/>
          </a:prstGeom>
        </p:spPr>
      </p:pic>
      <p:pic>
        <p:nvPicPr>
          <p:cNvPr id="7" name="Picture 6" descr="A picture containing bird, knife, room&#10;&#10;Description automatically generated">
            <a:extLst>
              <a:ext uri="{FF2B5EF4-FFF2-40B4-BE49-F238E27FC236}">
                <a16:creationId xmlns:a16="http://schemas.microsoft.com/office/drawing/2014/main" id="{DCAE82A1-976C-4B16-81B0-353F1C6CF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616" y="4320942"/>
            <a:ext cx="5614416" cy="1317888"/>
          </a:xfrm>
          <a:prstGeom prst="rect">
            <a:avLst/>
          </a:prstGeom>
        </p:spPr>
      </p:pic>
      <p:pic>
        <p:nvPicPr>
          <p:cNvPr id="5122" name="Picture 2" descr="See the source image">
            <a:extLst>
              <a:ext uri="{FF2B5EF4-FFF2-40B4-BE49-F238E27FC236}">
                <a16:creationId xmlns:a16="http://schemas.microsoft.com/office/drawing/2014/main" id="{41405D61-39F0-443D-BB1D-7AB1F3E02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449" y="82715"/>
            <a:ext cx="4839287" cy="348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795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11671EB-9B2E-4E39-94FF-2BA8B0B45E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2FC64A3-62BF-47FB-A545-7A43E3653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4745565" y="-4745566"/>
            <a:ext cx="2700870" cy="12192000"/>
          </a:xfrm>
          <a:custGeom>
            <a:avLst/>
            <a:gdLst>
              <a:gd name="connsiteX0" fmla="*/ 0 w 2700870"/>
              <a:gd name="connsiteY0" fmla="*/ 0 h 12192000"/>
              <a:gd name="connsiteX1" fmla="*/ 0 w 2700870"/>
              <a:gd name="connsiteY1" fmla="*/ 12192000 h 12192000"/>
              <a:gd name="connsiteX2" fmla="*/ 2661694 w 2700870"/>
              <a:gd name="connsiteY2" fmla="*/ 12192000 h 12192000"/>
              <a:gd name="connsiteX3" fmla="*/ 2632716 w 2700870"/>
              <a:gd name="connsiteY3" fmla="*/ 11941855 h 12192000"/>
              <a:gd name="connsiteX4" fmla="*/ 2605238 w 2700870"/>
              <a:gd name="connsiteY4" fmla="*/ 10895781 h 12192000"/>
              <a:gd name="connsiteX5" fmla="*/ 2672927 w 2700870"/>
              <a:gd name="connsiteY5" fmla="*/ 9729981 h 12192000"/>
              <a:gd name="connsiteX6" fmla="*/ 2672927 w 2700870"/>
              <a:gd name="connsiteY6" fmla="*/ 9349685 h 12192000"/>
              <a:gd name="connsiteX7" fmla="*/ 2665256 w 2700870"/>
              <a:gd name="connsiteY7" fmla="*/ 8947869 h 12192000"/>
              <a:gd name="connsiteX8" fmla="*/ 2666835 w 2700870"/>
              <a:gd name="connsiteY8" fmla="*/ 7719557 h 12192000"/>
              <a:gd name="connsiteX9" fmla="*/ 2648109 w 2700870"/>
              <a:gd name="connsiteY9" fmla="*/ 6285351 h 12192000"/>
              <a:gd name="connsiteX10" fmla="*/ 2672476 w 2700870"/>
              <a:gd name="connsiteY10" fmla="*/ 5314115 h 12192000"/>
              <a:gd name="connsiteX11" fmla="*/ 2662774 w 2700870"/>
              <a:gd name="connsiteY11" fmla="*/ 4956020 h 12192000"/>
              <a:gd name="connsiteX12" fmla="*/ 2679020 w 2700870"/>
              <a:gd name="connsiteY12" fmla="*/ 4142653 h 12192000"/>
              <a:gd name="connsiteX13" fmla="*/ 2681951 w 2700870"/>
              <a:gd name="connsiteY13" fmla="*/ 3198141 h 12192000"/>
              <a:gd name="connsiteX14" fmla="*/ 2632541 w 2700870"/>
              <a:gd name="connsiteY14" fmla="*/ 1982283 h 12192000"/>
              <a:gd name="connsiteX15" fmla="*/ 2667512 w 2700870"/>
              <a:gd name="connsiteY15" fmla="*/ 1445702 h 12192000"/>
              <a:gd name="connsiteX16" fmla="*/ 2660518 w 2700870"/>
              <a:gd name="connsiteY16" fmla="*/ 750797 h 12192000"/>
              <a:gd name="connsiteX17" fmla="*/ 2651539 w 2700870"/>
              <a:gd name="connsiteY17" fmla="*/ 168769 h 12192000"/>
              <a:gd name="connsiteX18" fmla="*/ 2668618 w 2700870"/>
              <a:gd name="connsiteY18" fmla="*/ 0 h 12192000"/>
              <a:gd name="connsiteX19" fmla="*/ 781493 w 2700870"/>
              <a:gd name="connsiteY19" fmla="*/ 0 h 12192000"/>
              <a:gd name="connsiteX20" fmla="*/ 409569 w 2700870"/>
              <a:gd name="connsiteY20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00870" h="12192000">
                <a:moveTo>
                  <a:pt x="0" y="0"/>
                </a:moveTo>
                <a:lnTo>
                  <a:pt x="0" y="12192000"/>
                </a:lnTo>
                <a:lnTo>
                  <a:pt x="2661694" y="12192000"/>
                </a:lnTo>
                <a:lnTo>
                  <a:pt x="2632716" y="11941855"/>
                </a:lnTo>
                <a:cubicBezTo>
                  <a:pt x="2602362" y="11594183"/>
                  <a:pt x="2599485" y="11245047"/>
                  <a:pt x="2605238" y="10895781"/>
                </a:cubicBezTo>
                <a:cubicBezTo>
                  <a:pt x="2611558" y="10506425"/>
                  <a:pt x="2629380" y="10117297"/>
                  <a:pt x="2672927" y="9729981"/>
                </a:cubicBezTo>
                <a:cubicBezTo>
                  <a:pt x="2684548" y="9603480"/>
                  <a:pt x="2684548" y="9476187"/>
                  <a:pt x="2672927" y="9349685"/>
                </a:cubicBezTo>
                <a:cubicBezTo>
                  <a:pt x="2663496" y="9215958"/>
                  <a:pt x="2660924" y="9081848"/>
                  <a:pt x="2665256" y="8947869"/>
                </a:cubicBezTo>
                <a:cubicBezTo>
                  <a:pt x="2678116" y="8538360"/>
                  <a:pt x="2648559" y="8128618"/>
                  <a:pt x="2666835" y="7719557"/>
                </a:cubicBezTo>
                <a:cubicBezTo>
                  <a:pt x="2688269" y="7240958"/>
                  <a:pt x="2663226" y="6763493"/>
                  <a:pt x="2648109" y="6285351"/>
                </a:cubicBezTo>
                <a:cubicBezTo>
                  <a:pt x="2637956" y="5961455"/>
                  <a:pt x="2631636" y="5637330"/>
                  <a:pt x="2672476" y="5314115"/>
                </a:cubicBezTo>
                <a:cubicBezTo>
                  <a:pt x="2687594" y="5195204"/>
                  <a:pt x="2674732" y="5074932"/>
                  <a:pt x="2662774" y="4956020"/>
                </a:cubicBezTo>
                <a:cubicBezTo>
                  <a:pt x="2635699" y="4683988"/>
                  <a:pt x="2650591" y="4413093"/>
                  <a:pt x="2679020" y="4142653"/>
                </a:cubicBezTo>
                <a:cubicBezTo>
                  <a:pt x="2712412" y="3827814"/>
                  <a:pt x="2702710" y="3513204"/>
                  <a:pt x="2681951" y="3198141"/>
                </a:cubicBezTo>
                <a:cubicBezTo>
                  <a:pt x="2655103" y="2793383"/>
                  <a:pt x="2621257" y="2389987"/>
                  <a:pt x="2632541" y="1982283"/>
                </a:cubicBezTo>
                <a:cubicBezTo>
                  <a:pt x="2637279" y="1803119"/>
                  <a:pt x="2653299" y="1624412"/>
                  <a:pt x="2667512" y="1445702"/>
                </a:cubicBezTo>
                <a:cubicBezTo>
                  <a:pt x="2682111" y="1214217"/>
                  <a:pt x="2679764" y="981948"/>
                  <a:pt x="2660518" y="750797"/>
                </a:cubicBezTo>
                <a:cubicBezTo>
                  <a:pt x="2647658" y="556628"/>
                  <a:pt x="2639366" y="362460"/>
                  <a:pt x="2651539" y="168769"/>
                </a:cubicBezTo>
                <a:lnTo>
                  <a:pt x="2668618" y="0"/>
                </a:lnTo>
                <a:lnTo>
                  <a:pt x="781493" y="0"/>
                </a:lnTo>
                <a:lnTo>
                  <a:pt x="409569" y="0"/>
                </a:lnTo>
                <a:close/>
              </a:path>
            </a:pathLst>
          </a:custGeom>
          <a:solidFill>
            <a:srgbClr val="2DC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CECE3A-9E89-4084-A070-77115E8FE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786384"/>
            <a:ext cx="4306824" cy="1600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Consomme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992" y="786384"/>
            <a:ext cx="18288" cy="1600200"/>
          </a:xfrm>
          <a:custGeom>
            <a:avLst/>
            <a:gdLst>
              <a:gd name="connsiteX0" fmla="*/ 0 w 18288"/>
              <a:gd name="connsiteY0" fmla="*/ 0 h 1600200"/>
              <a:gd name="connsiteX1" fmla="*/ 18288 w 18288"/>
              <a:gd name="connsiteY1" fmla="*/ 0 h 1600200"/>
              <a:gd name="connsiteX2" fmla="*/ 18288 w 18288"/>
              <a:gd name="connsiteY2" fmla="*/ 549402 h 1600200"/>
              <a:gd name="connsiteX3" fmla="*/ 18288 w 18288"/>
              <a:gd name="connsiteY3" fmla="*/ 1114806 h 1600200"/>
              <a:gd name="connsiteX4" fmla="*/ 18288 w 18288"/>
              <a:gd name="connsiteY4" fmla="*/ 1600200 h 1600200"/>
              <a:gd name="connsiteX5" fmla="*/ 0 w 18288"/>
              <a:gd name="connsiteY5" fmla="*/ 1600200 h 1600200"/>
              <a:gd name="connsiteX6" fmla="*/ 0 w 18288"/>
              <a:gd name="connsiteY6" fmla="*/ 1066800 h 1600200"/>
              <a:gd name="connsiteX7" fmla="*/ 0 w 18288"/>
              <a:gd name="connsiteY7" fmla="*/ 517398 h 1600200"/>
              <a:gd name="connsiteX8" fmla="*/ 0 w 18288"/>
              <a:gd name="connsiteY8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" h="1600200" fill="none" extrusionOk="0">
                <a:moveTo>
                  <a:pt x="0" y="0"/>
                </a:moveTo>
                <a:cubicBezTo>
                  <a:pt x="4865" y="374"/>
                  <a:pt x="13608" y="53"/>
                  <a:pt x="18288" y="0"/>
                </a:cubicBezTo>
                <a:cubicBezTo>
                  <a:pt x="23286" y="215154"/>
                  <a:pt x="-6672" y="375145"/>
                  <a:pt x="18288" y="549402"/>
                </a:cubicBezTo>
                <a:cubicBezTo>
                  <a:pt x="43248" y="723659"/>
                  <a:pt x="44414" y="873011"/>
                  <a:pt x="18288" y="1114806"/>
                </a:cubicBezTo>
                <a:cubicBezTo>
                  <a:pt x="-7838" y="1356601"/>
                  <a:pt x="13030" y="1360490"/>
                  <a:pt x="18288" y="1600200"/>
                </a:cubicBezTo>
                <a:cubicBezTo>
                  <a:pt x="10638" y="1600772"/>
                  <a:pt x="4111" y="1599793"/>
                  <a:pt x="0" y="1600200"/>
                </a:cubicBezTo>
                <a:cubicBezTo>
                  <a:pt x="-6890" y="1375807"/>
                  <a:pt x="21339" y="1304563"/>
                  <a:pt x="0" y="1066800"/>
                </a:cubicBezTo>
                <a:cubicBezTo>
                  <a:pt x="-21339" y="829037"/>
                  <a:pt x="-23009" y="689986"/>
                  <a:pt x="0" y="517398"/>
                </a:cubicBezTo>
                <a:cubicBezTo>
                  <a:pt x="23009" y="344810"/>
                  <a:pt x="-9921" y="122345"/>
                  <a:pt x="0" y="0"/>
                </a:cubicBezTo>
                <a:close/>
              </a:path>
              <a:path w="18288" h="160020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1387" y="104987"/>
                  <a:pt x="17137" y="300374"/>
                  <a:pt x="18288" y="485394"/>
                </a:cubicBezTo>
                <a:cubicBezTo>
                  <a:pt x="19439" y="670414"/>
                  <a:pt x="37394" y="922400"/>
                  <a:pt x="18288" y="1050798"/>
                </a:cubicBezTo>
                <a:cubicBezTo>
                  <a:pt x="-818" y="1179196"/>
                  <a:pt x="6556" y="1394957"/>
                  <a:pt x="18288" y="1600200"/>
                </a:cubicBezTo>
                <a:cubicBezTo>
                  <a:pt x="12642" y="1600430"/>
                  <a:pt x="3803" y="1599869"/>
                  <a:pt x="0" y="1600200"/>
                </a:cubicBezTo>
                <a:cubicBezTo>
                  <a:pt x="10832" y="1355159"/>
                  <a:pt x="-10163" y="1159269"/>
                  <a:pt x="0" y="1034796"/>
                </a:cubicBezTo>
                <a:cubicBezTo>
                  <a:pt x="10163" y="910323"/>
                  <a:pt x="5178" y="626710"/>
                  <a:pt x="0" y="469392"/>
                </a:cubicBezTo>
                <a:cubicBezTo>
                  <a:pt x="-5178" y="312074"/>
                  <a:pt x="20387" y="13747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4925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048D8C11-203F-4003-9D1A-36E397FEB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786384"/>
            <a:ext cx="6894576" cy="1600200"/>
          </a:xfrm>
        </p:spPr>
        <p:txBody>
          <a:bodyPr anchor="ctr">
            <a:normAutofit/>
          </a:bodyPr>
          <a:lstStyle/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A bowl of soup&#10;&#10;Description automatically generated">
            <a:extLst>
              <a:ext uri="{FF2B5EF4-FFF2-40B4-BE49-F238E27FC236}">
                <a16:creationId xmlns:a16="http://schemas.microsoft.com/office/drawing/2014/main" id="{68337EB5-AB89-4EFA-9B29-815077E6A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4" y="3231019"/>
            <a:ext cx="5303520" cy="3076040"/>
          </a:xfrm>
          <a:prstGeom prst="rect">
            <a:avLst/>
          </a:prstGeom>
        </p:spPr>
      </p:pic>
      <p:pic>
        <p:nvPicPr>
          <p:cNvPr id="7" name="Picture 6" descr="A picture containing orange, sitting, table, room&#10;&#10;Description automatically generated">
            <a:extLst>
              <a:ext uri="{FF2B5EF4-FFF2-40B4-BE49-F238E27FC236}">
                <a16:creationId xmlns:a16="http://schemas.microsoft.com/office/drawing/2014/main" id="{05D34E84-F6DB-4106-B5BF-8B44A1797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351" y="4183127"/>
            <a:ext cx="5303520" cy="1171825"/>
          </a:xfrm>
          <a:prstGeom prst="rect">
            <a:avLst/>
          </a:prstGeom>
        </p:spPr>
      </p:pic>
      <p:pic>
        <p:nvPicPr>
          <p:cNvPr id="6146" name="Picture 2" descr="See the source image">
            <a:extLst>
              <a:ext uri="{FF2B5EF4-FFF2-40B4-BE49-F238E27FC236}">
                <a16:creationId xmlns:a16="http://schemas.microsoft.com/office/drawing/2014/main" id="{E63E67DC-BAE0-4F66-BF8D-84434743E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724" y="155500"/>
            <a:ext cx="4945340" cy="329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365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68AB93A-48BC-4C25-A3AD-C17B5A682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CB597A-908A-4FFE-B568-85ACAEFD5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581" y="643467"/>
            <a:ext cx="3562483" cy="3569241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5800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5874" y="4409267"/>
            <a:ext cx="3242551" cy="27432"/>
          </a:xfrm>
          <a:custGeom>
            <a:avLst/>
            <a:gdLst>
              <a:gd name="connsiteX0" fmla="*/ 0 w 3242551"/>
              <a:gd name="connsiteY0" fmla="*/ 0 h 27432"/>
              <a:gd name="connsiteX1" fmla="*/ 616085 w 3242551"/>
              <a:gd name="connsiteY1" fmla="*/ 0 h 27432"/>
              <a:gd name="connsiteX2" fmla="*/ 1264595 w 3242551"/>
              <a:gd name="connsiteY2" fmla="*/ 0 h 27432"/>
              <a:gd name="connsiteX3" fmla="*/ 1945531 w 3242551"/>
              <a:gd name="connsiteY3" fmla="*/ 0 h 27432"/>
              <a:gd name="connsiteX4" fmla="*/ 2626466 w 3242551"/>
              <a:gd name="connsiteY4" fmla="*/ 0 h 27432"/>
              <a:gd name="connsiteX5" fmla="*/ 3242551 w 3242551"/>
              <a:gd name="connsiteY5" fmla="*/ 0 h 27432"/>
              <a:gd name="connsiteX6" fmla="*/ 3242551 w 3242551"/>
              <a:gd name="connsiteY6" fmla="*/ 27432 h 27432"/>
              <a:gd name="connsiteX7" fmla="*/ 2529190 w 3242551"/>
              <a:gd name="connsiteY7" fmla="*/ 27432 h 27432"/>
              <a:gd name="connsiteX8" fmla="*/ 1815829 w 3242551"/>
              <a:gd name="connsiteY8" fmla="*/ 27432 h 27432"/>
              <a:gd name="connsiteX9" fmla="*/ 1167318 w 3242551"/>
              <a:gd name="connsiteY9" fmla="*/ 27432 h 27432"/>
              <a:gd name="connsiteX10" fmla="*/ 0 w 3242551"/>
              <a:gd name="connsiteY10" fmla="*/ 27432 h 27432"/>
              <a:gd name="connsiteX11" fmla="*/ 0 w 3242551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42551" h="27432" fill="none" extrusionOk="0">
                <a:moveTo>
                  <a:pt x="0" y="0"/>
                </a:moveTo>
                <a:cubicBezTo>
                  <a:pt x="194108" y="-30346"/>
                  <a:pt x="476260" y="9901"/>
                  <a:pt x="616085" y="0"/>
                </a:cubicBezTo>
                <a:cubicBezTo>
                  <a:pt x="755911" y="-9901"/>
                  <a:pt x="955441" y="-31994"/>
                  <a:pt x="1264595" y="0"/>
                </a:cubicBezTo>
                <a:cubicBezTo>
                  <a:pt x="1573749" y="31994"/>
                  <a:pt x="1618785" y="-7447"/>
                  <a:pt x="1945531" y="0"/>
                </a:cubicBezTo>
                <a:cubicBezTo>
                  <a:pt x="2272277" y="7447"/>
                  <a:pt x="2390625" y="1646"/>
                  <a:pt x="2626466" y="0"/>
                </a:cubicBezTo>
                <a:cubicBezTo>
                  <a:pt x="2862308" y="-1646"/>
                  <a:pt x="3064770" y="5184"/>
                  <a:pt x="3242551" y="0"/>
                </a:cubicBezTo>
                <a:cubicBezTo>
                  <a:pt x="3241385" y="7395"/>
                  <a:pt x="3242596" y="21864"/>
                  <a:pt x="3242551" y="27432"/>
                </a:cubicBezTo>
                <a:cubicBezTo>
                  <a:pt x="3023282" y="59750"/>
                  <a:pt x="2875833" y="36030"/>
                  <a:pt x="2529190" y="27432"/>
                </a:cubicBezTo>
                <a:cubicBezTo>
                  <a:pt x="2182547" y="18834"/>
                  <a:pt x="2011286" y="10066"/>
                  <a:pt x="1815829" y="27432"/>
                </a:cubicBezTo>
                <a:cubicBezTo>
                  <a:pt x="1620372" y="44798"/>
                  <a:pt x="1410011" y="-1058"/>
                  <a:pt x="1167318" y="27432"/>
                </a:cubicBezTo>
                <a:cubicBezTo>
                  <a:pt x="924625" y="55922"/>
                  <a:pt x="241931" y="85033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42551" h="27432" stroke="0" extrusionOk="0">
                <a:moveTo>
                  <a:pt x="0" y="0"/>
                </a:moveTo>
                <a:cubicBezTo>
                  <a:pt x="292987" y="-12051"/>
                  <a:pt x="313221" y="-4437"/>
                  <a:pt x="616085" y="0"/>
                </a:cubicBezTo>
                <a:cubicBezTo>
                  <a:pt x="918950" y="4437"/>
                  <a:pt x="1001475" y="-7765"/>
                  <a:pt x="1167318" y="0"/>
                </a:cubicBezTo>
                <a:cubicBezTo>
                  <a:pt x="1333161" y="7765"/>
                  <a:pt x="1642740" y="34995"/>
                  <a:pt x="1880680" y="0"/>
                </a:cubicBezTo>
                <a:cubicBezTo>
                  <a:pt x="2118620" y="-34995"/>
                  <a:pt x="2326628" y="756"/>
                  <a:pt x="2496764" y="0"/>
                </a:cubicBezTo>
                <a:cubicBezTo>
                  <a:pt x="2666900" y="-756"/>
                  <a:pt x="2887316" y="25599"/>
                  <a:pt x="3242551" y="0"/>
                </a:cubicBezTo>
                <a:cubicBezTo>
                  <a:pt x="3242744" y="12649"/>
                  <a:pt x="3241563" y="17989"/>
                  <a:pt x="3242551" y="27432"/>
                </a:cubicBezTo>
                <a:cubicBezTo>
                  <a:pt x="3008998" y="-2757"/>
                  <a:pt x="2799879" y="44559"/>
                  <a:pt x="2594041" y="27432"/>
                </a:cubicBezTo>
                <a:cubicBezTo>
                  <a:pt x="2388203" y="10306"/>
                  <a:pt x="2212925" y="-2221"/>
                  <a:pt x="1880680" y="27432"/>
                </a:cubicBezTo>
                <a:cubicBezTo>
                  <a:pt x="1548435" y="57085"/>
                  <a:pt x="1523943" y="37041"/>
                  <a:pt x="1329446" y="27432"/>
                </a:cubicBezTo>
                <a:cubicBezTo>
                  <a:pt x="1134949" y="17823"/>
                  <a:pt x="919920" y="28299"/>
                  <a:pt x="680936" y="27432"/>
                </a:cubicBezTo>
                <a:cubicBezTo>
                  <a:pt x="441952" y="26566"/>
                  <a:pt x="273000" y="57219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F88B6B"/>
          </a:solidFill>
          <a:ln w="38100" cap="rnd">
            <a:solidFill>
              <a:srgbClr val="F88B6B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able, food, sitting, glass&#10;&#10;Description automatically generated">
            <a:extLst>
              <a:ext uri="{FF2B5EF4-FFF2-40B4-BE49-F238E27FC236}">
                <a16:creationId xmlns:a16="http://schemas.microsoft.com/office/drawing/2014/main" id="{A17E50FC-E4C8-44D9-97D1-CB563F5D8B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1305009"/>
            <a:ext cx="7214616" cy="4220549"/>
          </a:xfrm>
          <a:prstGeom prst="rect">
            <a:avLst/>
          </a:prstGeom>
        </p:spPr>
      </p:pic>
      <p:pic>
        <p:nvPicPr>
          <p:cNvPr id="7170" name="Picture 2" descr="See the source image">
            <a:extLst>
              <a:ext uri="{FF2B5EF4-FFF2-40B4-BE49-F238E27FC236}">
                <a16:creationId xmlns:a16="http://schemas.microsoft.com/office/drawing/2014/main" id="{1FE67B18-2301-4F21-A091-FBD702530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696" y="1305009"/>
            <a:ext cx="3720444" cy="279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309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E6A207B-97BE-4DE3-B7BA-6EB713664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7F16F5-CBCC-4FE9-BF34-53DF2EB9A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9016" y="839622"/>
            <a:ext cx="3912929" cy="1747207"/>
          </a:xfrm>
        </p:spPr>
        <p:txBody>
          <a:bodyPr anchor="b">
            <a:normAutofit fontScale="90000"/>
          </a:bodyPr>
          <a:lstStyle/>
          <a:p>
            <a:r>
              <a:rPr lang="en-GB" dirty="0"/>
              <a:t>Deconstructed Marmite on toast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016" y="2529151"/>
            <a:ext cx="3376602" cy="18288"/>
          </a:xfrm>
          <a:custGeom>
            <a:avLst/>
            <a:gdLst>
              <a:gd name="connsiteX0" fmla="*/ 0 w 3376602"/>
              <a:gd name="connsiteY0" fmla="*/ 0 h 18288"/>
              <a:gd name="connsiteX1" fmla="*/ 641554 w 3376602"/>
              <a:gd name="connsiteY1" fmla="*/ 0 h 18288"/>
              <a:gd name="connsiteX2" fmla="*/ 1316875 w 3376602"/>
              <a:gd name="connsiteY2" fmla="*/ 0 h 18288"/>
              <a:gd name="connsiteX3" fmla="*/ 2025961 w 3376602"/>
              <a:gd name="connsiteY3" fmla="*/ 0 h 18288"/>
              <a:gd name="connsiteX4" fmla="*/ 2735048 w 3376602"/>
              <a:gd name="connsiteY4" fmla="*/ 0 h 18288"/>
              <a:gd name="connsiteX5" fmla="*/ 3376602 w 3376602"/>
              <a:gd name="connsiteY5" fmla="*/ 0 h 18288"/>
              <a:gd name="connsiteX6" fmla="*/ 3376602 w 3376602"/>
              <a:gd name="connsiteY6" fmla="*/ 18288 h 18288"/>
              <a:gd name="connsiteX7" fmla="*/ 2633750 w 3376602"/>
              <a:gd name="connsiteY7" fmla="*/ 18288 h 18288"/>
              <a:gd name="connsiteX8" fmla="*/ 1890897 w 3376602"/>
              <a:gd name="connsiteY8" fmla="*/ 18288 h 18288"/>
              <a:gd name="connsiteX9" fmla="*/ 1215577 w 3376602"/>
              <a:gd name="connsiteY9" fmla="*/ 18288 h 18288"/>
              <a:gd name="connsiteX10" fmla="*/ 0 w 3376602"/>
              <a:gd name="connsiteY10" fmla="*/ 18288 h 18288"/>
              <a:gd name="connsiteX11" fmla="*/ 0 w 3376602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76602" h="18288" fill="none" extrusionOk="0">
                <a:moveTo>
                  <a:pt x="0" y="0"/>
                </a:moveTo>
                <a:cubicBezTo>
                  <a:pt x="154337" y="-26787"/>
                  <a:pt x="393692" y="25344"/>
                  <a:pt x="641554" y="0"/>
                </a:cubicBezTo>
                <a:cubicBezTo>
                  <a:pt x="889416" y="-25344"/>
                  <a:pt x="1078313" y="12271"/>
                  <a:pt x="1316875" y="0"/>
                </a:cubicBezTo>
                <a:cubicBezTo>
                  <a:pt x="1555437" y="-12271"/>
                  <a:pt x="1698513" y="30110"/>
                  <a:pt x="2025961" y="0"/>
                </a:cubicBezTo>
                <a:cubicBezTo>
                  <a:pt x="2353409" y="-30110"/>
                  <a:pt x="2474986" y="1722"/>
                  <a:pt x="2735048" y="0"/>
                </a:cubicBezTo>
                <a:cubicBezTo>
                  <a:pt x="2995110" y="-1722"/>
                  <a:pt x="3097437" y="28961"/>
                  <a:pt x="3376602" y="0"/>
                </a:cubicBezTo>
                <a:cubicBezTo>
                  <a:pt x="3375893" y="8157"/>
                  <a:pt x="3376189" y="12125"/>
                  <a:pt x="3376602" y="18288"/>
                </a:cubicBezTo>
                <a:cubicBezTo>
                  <a:pt x="3037458" y="40377"/>
                  <a:pt x="2857195" y="34928"/>
                  <a:pt x="2633750" y="18288"/>
                </a:cubicBezTo>
                <a:cubicBezTo>
                  <a:pt x="2410305" y="1648"/>
                  <a:pt x="2066994" y="17360"/>
                  <a:pt x="1890897" y="18288"/>
                </a:cubicBezTo>
                <a:cubicBezTo>
                  <a:pt x="1714800" y="19216"/>
                  <a:pt x="1521080" y="47858"/>
                  <a:pt x="1215577" y="18288"/>
                </a:cubicBezTo>
                <a:cubicBezTo>
                  <a:pt x="910074" y="-11282"/>
                  <a:pt x="278912" y="61767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376602" h="18288" stroke="0" extrusionOk="0">
                <a:moveTo>
                  <a:pt x="0" y="0"/>
                </a:moveTo>
                <a:cubicBezTo>
                  <a:pt x="304565" y="-9016"/>
                  <a:pt x="402571" y="29762"/>
                  <a:pt x="641554" y="0"/>
                </a:cubicBezTo>
                <a:cubicBezTo>
                  <a:pt x="880537" y="-29762"/>
                  <a:pt x="963871" y="-12492"/>
                  <a:pt x="1215577" y="0"/>
                </a:cubicBezTo>
                <a:cubicBezTo>
                  <a:pt x="1467283" y="12492"/>
                  <a:pt x="1723274" y="15353"/>
                  <a:pt x="1958429" y="0"/>
                </a:cubicBezTo>
                <a:cubicBezTo>
                  <a:pt x="2193584" y="-15353"/>
                  <a:pt x="2347125" y="7922"/>
                  <a:pt x="2599984" y="0"/>
                </a:cubicBezTo>
                <a:cubicBezTo>
                  <a:pt x="2852843" y="-7922"/>
                  <a:pt x="3186422" y="-30763"/>
                  <a:pt x="3376602" y="0"/>
                </a:cubicBezTo>
                <a:cubicBezTo>
                  <a:pt x="3376338" y="4493"/>
                  <a:pt x="3376986" y="9472"/>
                  <a:pt x="3376602" y="18288"/>
                </a:cubicBezTo>
                <a:cubicBezTo>
                  <a:pt x="3080522" y="-5475"/>
                  <a:pt x="3038559" y="47323"/>
                  <a:pt x="2701282" y="18288"/>
                </a:cubicBezTo>
                <a:cubicBezTo>
                  <a:pt x="2364005" y="-10747"/>
                  <a:pt x="2245031" y="49099"/>
                  <a:pt x="1958429" y="18288"/>
                </a:cubicBezTo>
                <a:cubicBezTo>
                  <a:pt x="1671827" y="-12523"/>
                  <a:pt x="1619741" y="31109"/>
                  <a:pt x="1384407" y="18288"/>
                </a:cubicBezTo>
                <a:cubicBezTo>
                  <a:pt x="1149073" y="5467"/>
                  <a:pt x="947712" y="-11758"/>
                  <a:pt x="709086" y="18288"/>
                </a:cubicBezTo>
                <a:cubicBezTo>
                  <a:pt x="470460" y="48334"/>
                  <a:pt x="186882" y="50183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6BAFF1"/>
          </a:solidFill>
          <a:ln w="38100" cap="rnd">
            <a:solidFill>
              <a:srgbClr val="6BAFF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6436237" y="1971579"/>
              <a:ext cx="360" cy="21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18237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CF7753-0CDC-4457-AB10-B129E74C63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1426922"/>
            <a:ext cx="6903720" cy="4004156"/>
          </a:xfrm>
          <a:prstGeom prst="rect">
            <a:avLst/>
          </a:prstGeom>
        </p:spPr>
      </p:pic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02BDEF2E-588F-4C3D-986F-22CE6582DA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592" y="2721673"/>
            <a:ext cx="3432175" cy="239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140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68AB93A-48BC-4C25-A3AD-C17B5A682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D43563-F1D1-4D32-92F1-EC606CC19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581" y="643467"/>
            <a:ext cx="3562483" cy="356924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800" dirty="0"/>
              <a:t>This is a technique used by chefs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5874" y="4409267"/>
            <a:ext cx="3242551" cy="27432"/>
          </a:xfrm>
          <a:custGeom>
            <a:avLst/>
            <a:gdLst>
              <a:gd name="connsiteX0" fmla="*/ 0 w 3242551"/>
              <a:gd name="connsiteY0" fmla="*/ 0 h 27432"/>
              <a:gd name="connsiteX1" fmla="*/ 616085 w 3242551"/>
              <a:gd name="connsiteY1" fmla="*/ 0 h 27432"/>
              <a:gd name="connsiteX2" fmla="*/ 1264595 w 3242551"/>
              <a:gd name="connsiteY2" fmla="*/ 0 h 27432"/>
              <a:gd name="connsiteX3" fmla="*/ 1945531 w 3242551"/>
              <a:gd name="connsiteY3" fmla="*/ 0 h 27432"/>
              <a:gd name="connsiteX4" fmla="*/ 2626466 w 3242551"/>
              <a:gd name="connsiteY4" fmla="*/ 0 h 27432"/>
              <a:gd name="connsiteX5" fmla="*/ 3242551 w 3242551"/>
              <a:gd name="connsiteY5" fmla="*/ 0 h 27432"/>
              <a:gd name="connsiteX6" fmla="*/ 3242551 w 3242551"/>
              <a:gd name="connsiteY6" fmla="*/ 27432 h 27432"/>
              <a:gd name="connsiteX7" fmla="*/ 2529190 w 3242551"/>
              <a:gd name="connsiteY7" fmla="*/ 27432 h 27432"/>
              <a:gd name="connsiteX8" fmla="*/ 1815829 w 3242551"/>
              <a:gd name="connsiteY8" fmla="*/ 27432 h 27432"/>
              <a:gd name="connsiteX9" fmla="*/ 1167318 w 3242551"/>
              <a:gd name="connsiteY9" fmla="*/ 27432 h 27432"/>
              <a:gd name="connsiteX10" fmla="*/ 0 w 3242551"/>
              <a:gd name="connsiteY10" fmla="*/ 27432 h 27432"/>
              <a:gd name="connsiteX11" fmla="*/ 0 w 3242551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42551" h="27432" fill="none" extrusionOk="0">
                <a:moveTo>
                  <a:pt x="0" y="0"/>
                </a:moveTo>
                <a:cubicBezTo>
                  <a:pt x="194108" y="-30346"/>
                  <a:pt x="476260" y="9901"/>
                  <a:pt x="616085" y="0"/>
                </a:cubicBezTo>
                <a:cubicBezTo>
                  <a:pt x="755911" y="-9901"/>
                  <a:pt x="955441" y="-31994"/>
                  <a:pt x="1264595" y="0"/>
                </a:cubicBezTo>
                <a:cubicBezTo>
                  <a:pt x="1573749" y="31994"/>
                  <a:pt x="1618785" y="-7447"/>
                  <a:pt x="1945531" y="0"/>
                </a:cubicBezTo>
                <a:cubicBezTo>
                  <a:pt x="2272277" y="7447"/>
                  <a:pt x="2390625" y="1646"/>
                  <a:pt x="2626466" y="0"/>
                </a:cubicBezTo>
                <a:cubicBezTo>
                  <a:pt x="2862308" y="-1646"/>
                  <a:pt x="3064770" y="5184"/>
                  <a:pt x="3242551" y="0"/>
                </a:cubicBezTo>
                <a:cubicBezTo>
                  <a:pt x="3241385" y="7395"/>
                  <a:pt x="3242596" y="21864"/>
                  <a:pt x="3242551" y="27432"/>
                </a:cubicBezTo>
                <a:cubicBezTo>
                  <a:pt x="3023282" y="59750"/>
                  <a:pt x="2875833" y="36030"/>
                  <a:pt x="2529190" y="27432"/>
                </a:cubicBezTo>
                <a:cubicBezTo>
                  <a:pt x="2182547" y="18834"/>
                  <a:pt x="2011286" y="10066"/>
                  <a:pt x="1815829" y="27432"/>
                </a:cubicBezTo>
                <a:cubicBezTo>
                  <a:pt x="1620372" y="44798"/>
                  <a:pt x="1410011" y="-1058"/>
                  <a:pt x="1167318" y="27432"/>
                </a:cubicBezTo>
                <a:cubicBezTo>
                  <a:pt x="924625" y="55922"/>
                  <a:pt x="241931" y="85033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42551" h="27432" stroke="0" extrusionOk="0">
                <a:moveTo>
                  <a:pt x="0" y="0"/>
                </a:moveTo>
                <a:cubicBezTo>
                  <a:pt x="292987" y="-12051"/>
                  <a:pt x="313221" y="-4437"/>
                  <a:pt x="616085" y="0"/>
                </a:cubicBezTo>
                <a:cubicBezTo>
                  <a:pt x="918950" y="4437"/>
                  <a:pt x="1001475" y="-7765"/>
                  <a:pt x="1167318" y="0"/>
                </a:cubicBezTo>
                <a:cubicBezTo>
                  <a:pt x="1333161" y="7765"/>
                  <a:pt x="1642740" y="34995"/>
                  <a:pt x="1880680" y="0"/>
                </a:cubicBezTo>
                <a:cubicBezTo>
                  <a:pt x="2118620" y="-34995"/>
                  <a:pt x="2326628" y="756"/>
                  <a:pt x="2496764" y="0"/>
                </a:cubicBezTo>
                <a:cubicBezTo>
                  <a:pt x="2666900" y="-756"/>
                  <a:pt x="2887316" y="25599"/>
                  <a:pt x="3242551" y="0"/>
                </a:cubicBezTo>
                <a:cubicBezTo>
                  <a:pt x="3242744" y="12649"/>
                  <a:pt x="3241563" y="17989"/>
                  <a:pt x="3242551" y="27432"/>
                </a:cubicBezTo>
                <a:cubicBezTo>
                  <a:pt x="3008998" y="-2757"/>
                  <a:pt x="2799879" y="44559"/>
                  <a:pt x="2594041" y="27432"/>
                </a:cubicBezTo>
                <a:cubicBezTo>
                  <a:pt x="2388203" y="10306"/>
                  <a:pt x="2212925" y="-2221"/>
                  <a:pt x="1880680" y="27432"/>
                </a:cubicBezTo>
                <a:cubicBezTo>
                  <a:pt x="1548435" y="57085"/>
                  <a:pt x="1523943" y="37041"/>
                  <a:pt x="1329446" y="27432"/>
                </a:cubicBezTo>
                <a:cubicBezTo>
                  <a:pt x="1134949" y="17823"/>
                  <a:pt x="919920" y="28299"/>
                  <a:pt x="680936" y="27432"/>
                </a:cubicBezTo>
                <a:cubicBezTo>
                  <a:pt x="441952" y="26566"/>
                  <a:pt x="273000" y="57219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CD5F44"/>
          </a:solidFill>
          <a:ln w="38100" cap="rnd">
            <a:solidFill>
              <a:srgbClr val="CD5F44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 up of food&#10;&#10;Description automatically generated">
            <a:extLst>
              <a:ext uri="{FF2B5EF4-FFF2-40B4-BE49-F238E27FC236}">
                <a16:creationId xmlns:a16="http://schemas.microsoft.com/office/drawing/2014/main" id="{FDB178E9-BFEF-49D3-83D6-9FB01C3856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1305009"/>
            <a:ext cx="7214616" cy="422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65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68AB93A-48BC-4C25-A3AD-C17B5A682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5759A8-7577-4651-ADBD-6CFEB1114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581" y="643467"/>
            <a:ext cx="3562483" cy="3569241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5800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5874" y="4409267"/>
            <a:ext cx="3242551" cy="27432"/>
          </a:xfrm>
          <a:custGeom>
            <a:avLst/>
            <a:gdLst>
              <a:gd name="connsiteX0" fmla="*/ 0 w 3242551"/>
              <a:gd name="connsiteY0" fmla="*/ 0 h 27432"/>
              <a:gd name="connsiteX1" fmla="*/ 616085 w 3242551"/>
              <a:gd name="connsiteY1" fmla="*/ 0 h 27432"/>
              <a:gd name="connsiteX2" fmla="*/ 1264595 w 3242551"/>
              <a:gd name="connsiteY2" fmla="*/ 0 h 27432"/>
              <a:gd name="connsiteX3" fmla="*/ 1945531 w 3242551"/>
              <a:gd name="connsiteY3" fmla="*/ 0 h 27432"/>
              <a:gd name="connsiteX4" fmla="*/ 2626466 w 3242551"/>
              <a:gd name="connsiteY4" fmla="*/ 0 h 27432"/>
              <a:gd name="connsiteX5" fmla="*/ 3242551 w 3242551"/>
              <a:gd name="connsiteY5" fmla="*/ 0 h 27432"/>
              <a:gd name="connsiteX6" fmla="*/ 3242551 w 3242551"/>
              <a:gd name="connsiteY6" fmla="*/ 27432 h 27432"/>
              <a:gd name="connsiteX7" fmla="*/ 2529190 w 3242551"/>
              <a:gd name="connsiteY7" fmla="*/ 27432 h 27432"/>
              <a:gd name="connsiteX8" fmla="*/ 1815829 w 3242551"/>
              <a:gd name="connsiteY8" fmla="*/ 27432 h 27432"/>
              <a:gd name="connsiteX9" fmla="*/ 1167318 w 3242551"/>
              <a:gd name="connsiteY9" fmla="*/ 27432 h 27432"/>
              <a:gd name="connsiteX10" fmla="*/ 0 w 3242551"/>
              <a:gd name="connsiteY10" fmla="*/ 27432 h 27432"/>
              <a:gd name="connsiteX11" fmla="*/ 0 w 3242551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42551" h="27432" fill="none" extrusionOk="0">
                <a:moveTo>
                  <a:pt x="0" y="0"/>
                </a:moveTo>
                <a:cubicBezTo>
                  <a:pt x="194108" y="-30346"/>
                  <a:pt x="476260" y="9901"/>
                  <a:pt x="616085" y="0"/>
                </a:cubicBezTo>
                <a:cubicBezTo>
                  <a:pt x="755911" y="-9901"/>
                  <a:pt x="955441" y="-31994"/>
                  <a:pt x="1264595" y="0"/>
                </a:cubicBezTo>
                <a:cubicBezTo>
                  <a:pt x="1573749" y="31994"/>
                  <a:pt x="1618785" y="-7447"/>
                  <a:pt x="1945531" y="0"/>
                </a:cubicBezTo>
                <a:cubicBezTo>
                  <a:pt x="2272277" y="7447"/>
                  <a:pt x="2390625" y="1646"/>
                  <a:pt x="2626466" y="0"/>
                </a:cubicBezTo>
                <a:cubicBezTo>
                  <a:pt x="2862308" y="-1646"/>
                  <a:pt x="3064770" y="5184"/>
                  <a:pt x="3242551" y="0"/>
                </a:cubicBezTo>
                <a:cubicBezTo>
                  <a:pt x="3241385" y="7395"/>
                  <a:pt x="3242596" y="21864"/>
                  <a:pt x="3242551" y="27432"/>
                </a:cubicBezTo>
                <a:cubicBezTo>
                  <a:pt x="3023282" y="59750"/>
                  <a:pt x="2875833" y="36030"/>
                  <a:pt x="2529190" y="27432"/>
                </a:cubicBezTo>
                <a:cubicBezTo>
                  <a:pt x="2182547" y="18834"/>
                  <a:pt x="2011286" y="10066"/>
                  <a:pt x="1815829" y="27432"/>
                </a:cubicBezTo>
                <a:cubicBezTo>
                  <a:pt x="1620372" y="44798"/>
                  <a:pt x="1410011" y="-1058"/>
                  <a:pt x="1167318" y="27432"/>
                </a:cubicBezTo>
                <a:cubicBezTo>
                  <a:pt x="924625" y="55922"/>
                  <a:pt x="241931" y="85033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42551" h="27432" stroke="0" extrusionOk="0">
                <a:moveTo>
                  <a:pt x="0" y="0"/>
                </a:moveTo>
                <a:cubicBezTo>
                  <a:pt x="292987" y="-12051"/>
                  <a:pt x="313221" y="-4437"/>
                  <a:pt x="616085" y="0"/>
                </a:cubicBezTo>
                <a:cubicBezTo>
                  <a:pt x="918950" y="4437"/>
                  <a:pt x="1001475" y="-7765"/>
                  <a:pt x="1167318" y="0"/>
                </a:cubicBezTo>
                <a:cubicBezTo>
                  <a:pt x="1333161" y="7765"/>
                  <a:pt x="1642740" y="34995"/>
                  <a:pt x="1880680" y="0"/>
                </a:cubicBezTo>
                <a:cubicBezTo>
                  <a:pt x="2118620" y="-34995"/>
                  <a:pt x="2326628" y="756"/>
                  <a:pt x="2496764" y="0"/>
                </a:cubicBezTo>
                <a:cubicBezTo>
                  <a:pt x="2666900" y="-756"/>
                  <a:pt x="2887316" y="25599"/>
                  <a:pt x="3242551" y="0"/>
                </a:cubicBezTo>
                <a:cubicBezTo>
                  <a:pt x="3242744" y="12649"/>
                  <a:pt x="3241563" y="17989"/>
                  <a:pt x="3242551" y="27432"/>
                </a:cubicBezTo>
                <a:cubicBezTo>
                  <a:pt x="3008998" y="-2757"/>
                  <a:pt x="2799879" y="44559"/>
                  <a:pt x="2594041" y="27432"/>
                </a:cubicBezTo>
                <a:cubicBezTo>
                  <a:pt x="2388203" y="10306"/>
                  <a:pt x="2212925" y="-2221"/>
                  <a:pt x="1880680" y="27432"/>
                </a:cubicBezTo>
                <a:cubicBezTo>
                  <a:pt x="1548435" y="57085"/>
                  <a:pt x="1523943" y="37041"/>
                  <a:pt x="1329446" y="27432"/>
                </a:cubicBezTo>
                <a:cubicBezTo>
                  <a:pt x="1134949" y="17823"/>
                  <a:pt x="919920" y="28299"/>
                  <a:pt x="680936" y="27432"/>
                </a:cubicBezTo>
                <a:cubicBezTo>
                  <a:pt x="441952" y="26566"/>
                  <a:pt x="273000" y="57219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DBDE44"/>
          </a:solidFill>
          <a:ln w="38100" cap="rnd">
            <a:solidFill>
              <a:srgbClr val="DBDE44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8BDBCB91-E329-4237-98E4-1D37FE22EB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1305009"/>
            <a:ext cx="7214616" cy="4220549"/>
          </a:xfrm>
          <a:prstGeom prst="rect">
            <a:avLst/>
          </a:prstGeom>
        </p:spPr>
      </p:pic>
      <p:pic>
        <p:nvPicPr>
          <p:cNvPr id="8194" name="Picture 2" descr="See the source image">
            <a:extLst>
              <a:ext uri="{FF2B5EF4-FFF2-40B4-BE49-F238E27FC236}">
                <a16:creationId xmlns:a16="http://schemas.microsoft.com/office/drawing/2014/main" id="{F4AA7626-5B5F-4292-A2BC-BE695B2BA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874" y="1305009"/>
            <a:ext cx="3456079" cy="232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0041E3D4-E363-4292-8CB1-FC46AA4E57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696" y="4633258"/>
            <a:ext cx="4098630" cy="108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57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E6A207B-97BE-4DE3-B7BA-6EB713664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6FAAD0-3AC4-4C0F-8FFE-7BA761663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9016" y="640080"/>
            <a:ext cx="3432048" cy="1714065"/>
          </a:xfrm>
        </p:spPr>
        <p:txBody>
          <a:bodyPr anchor="b">
            <a:normAutofit/>
          </a:bodyPr>
          <a:lstStyle/>
          <a:p>
            <a:r>
              <a:rPr lang="en-GB" dirty="0"/>
              <a:t>Red wine jus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016" y="2529151"/>
            <a:ext cx="3376602" cy="18288"/>
          </a:xfrm>
          <a:custGeom>
            <a:avLst/>
            <a:gdLst>
              <a:gd name="connsiteX0" fmla="*/ 0 w 3376602"/>
              <a:gd name="connsiteY0" fmla="*/ 0 h 18288"/>
              <a:gd name="connsiteX1" fmla="*/ 641554 w 3376602"/>
              <a:gd name="connsiteY1" fmla="*/ 0 h 18288"/>
              <a:gd name="connsiteX2" fmla="*/ 1316875 w 3376602"/>
              <a:gd name="connsiteY2" fmla="*/ 0 h 18288"/>
              <a:gd name="connsiteX3" fmla="*/ 2025961 w 3376602"/>
              <a:gd name="connsiteY3" fmla="*/ 0 h 18288"/>
              <a:gd name="connsiteX4" fmla="*/ 2735048 w 3376602"/>
              <a:gd name="connsiteY4" fmla="*/ 0 h 18288"/>
              <a:gd name="connsiteX5" fmla="*/ 3376602 w 3376602"/>
              <a:gd name="connsiteY5" fmla="*/ 0 h 18288"/>
              <a:gd name="connsiteX6" fmla="*/ 3376602 w 3376602"/>
              <a:gd name="connsiteY6" fmla="*/ 18288 h 18288"/>
              <a:gd name="connsiteX7" fmla="*/ 2633750 w 3376602"/>
              <a:gd name="connsiteY7" fmla="*/ 18288 h 18288"/>
              <a:gd name="connsiteX8" fmla="*/ 1890897 w 3376602"/>
              <a:gd name="connsiteY8" fmla="*/ 18288 h 18288"/>
              <a:gd name="connsiteX9" fmla="*/ 1215577 w 3376602"/>
              <a:gd name="connsiteY9" fmla="*/ 18288 h 18288"/>
              <a:gd name="connsiteX10" fmla="*/ 0 w 3376602"/>
              <a:gd name="connsiteY10" fmla="*/ 18288 h 18288"/>
              <a:gd name="connsiteX11" fmla="*/ 0 w 3376602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76602" h="18288" fill="none" extrusionOk="0">
                <a:moveTo>
                  <a:pt x="0" y="0"/>
                </a:moveTo>
                <a:cubicBezTo>
                  <a:pt x="154337" y="-26787"/>
                  <a:pt x="393692" y="25344"/>
                  <a:pt x="641554" y="0"/>
                </a:cubicBezTo>
                <a:cubicBezTo>
                  <a:pt x="889416" y="-25344"/>
                  <a:pt x="1078313" y="12271"/>
                  <a:pt x="1316875" y="0"/>
                </a:cubicBezTo>
                <a:cubicBezTo>
                  <a:pt x="1555437" y="-12271"/>
                  <a:pt x="1698513" y="30110"/>
                  <a:pt x="2025961" y="0"/>
                </a:cubicBezTo>
                <a:cubicBezTo>
                  <a:pt x="2353409" y="-30110"/>
                  <a:pt x="2474986" y="1722"/>
                  <a:pt x="2735048" y="0"/>
                </a:cubicBezTo>
                <a:cubicBezTo>
                  <a:pt x="2995110" y="-1722"/>
                  <a:pt x="3097437" y="28961"/>
                  <a:pt x="3376602" y="0"/>
                </a:cubicBezTo>
                <a:cubicBezTo>
                  <a:pt x="3375893" y="8157"/>
                  <a:pt x="3376189" y="12125"/>
                  <a:pt x="3376602" y="18288"/>
                </a:cubicBezTo>
                <a:cubicBezTo>
                  <a:pt x="3037458" y="40377"/>
                  <a:pt x="2857195" y="34928"/>
                  <a:pt x="2633750" y="18288"/>
                </a:cubicBezTo>
                <a:cubicBezTo>
                  <a:pt x="2410305" y="1648"/>
                  <a:pt x="2066994" y="17360"/>
                  <a:pt x="1890897" y="18288"/>
                </a:cubicBezTo>
                <a:cubicBezTo>
                  <a:pt x="1714800" y="19216"/>
                  <a:pt x="1521080" y="47858"/>
                  <a:pt x="1215577" y="18288"/>
                </a:cubicBezTo>
                <a:cubicBezTo>
                  <a:pt x="910074" y="-11282"/>
                  <a:pt x="278912" y="61767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376602" h="18288" stroke="0" extrusionOk="0">
                <a:moveTo>
                  <a:pt x="0" y="0"/>
                </a:moveTo>
                <a:cubicBezTo>
                  <a:pt x="304565" y="-9016"/>
                  <a:pt x="402571" y="29762"/>
                  <a:pt x="641554" y="0"/>
                </a:cubicBezTo>
                <a:cubicBezTo>
                  <a:pt x="880537" y="-29762"/>
                  <a:pt x="963871" y="-12492"/>
                  <a:pt x="1215577" y="0"/>
                </a:cubicBezTo>
                <a:cubicBezTo>
                  <a:pt x="1467283" y="12492"/>
                  <a:pt x="1723274" y="15353"/>
                  <a:pt x="1958429" y="0"/>
                </a:cubicBezTo>
                <a:cubicBezTo>
                  <a:pt x="2193584" y="-15353"/>
                  <a:pt x="2347125" y="7922"/>
                  <a:pt x="2599984" y="0"/>
                </a:cubicBezTo>
                <a:cubicBezTo>
                  <a:pt x="2852843" y="-7922"/>
                  <a:pt x="3186422" y="-30763"/>
                  <a:pt x="3376602" y="0"/>
                </a:cubicBezTo>
                <a:cubicBezTo>
                  <a:pt x="3376338" y="4493"/>
                  <a:pt x="3376986" y="9472"/>
                  <a:pt x="3376602" y="18288"/>
                </a:cubicBezTo>
                <a:cubicBezTo>
                  <a:pt x="3080522" y="-5475"/>
                  <a:pt x="3038559" y="47323"/>
                  <a:pt x="2701282" y="18288"/>
                </a:cubicBezTo>
                <a:cubicBezTo>
                  <a:pt x="2364005" y="-10747"/>
                  <a:pt x="2245031" y="49099"/>
                  <a:pt x="1958429" y="18288"/>
                </a:cubicBezTo>
                <a:cubicBezTo>
                  <a:pt x="1671827" y="-12523"/>
                  <a:pt x="1619741" y="31109"/>
                  <a:pt x="1384407" y="18288"/>
                </a:cubicBezTo>
                <a:cubicBezTo>
                  <a:pt x="1149073" y="5467"/>
                  <a:pt x="947712" y="-11758"/>
                  <a:pt x="709086" y="18288"/>
                </a:cubicBezTo>
                <a:cubicBezTo>
                  <a:pt x="470460" y="48334"/>
                  <a:pt x="186882" y="50183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D28F23"/>
          </a:solidFill>
          <a:ln w="38100" cap="rnd">
            <a:solidFill>
              <a:srgbClr val="D28F2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C9BE32A-C775-4ECA-B6D2-1819412FF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9016" y="2803470"/>
            <a:ext cx="3432048" cy="3414450"/>
          </a:xfrm>
        </p:spPr>
        <p:txBody>
          <a:bodyPr anchor="t">
            <a:normAutofit/>
          </a:bodyPr>
          <a:lstStyle/>
          <a:p>
            <a:endParaRPr lang="en-US" sz="240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6436237" y="1971579"/>
              <a:ext cx="360" cy="21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18237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Content Placeholder 4" descr="A plate of food and a cup of coffee&#10;&#10;Description automatically generated">
            <a:extLst>
              <a:ext uri="{FF2B5EF4-FFF2-40B4-BE49-F238E27FC236}">
                <a16:creationId xmlns:a16="http://schemas.microsoft.com/office/drawing/2014/main" id="{D9CEE791-415C-435F-96A4-BCAA30B4F1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1383773"/>
            <a:ext cx="6903720" cy="4090453"/>
          </a:xfrm>
          <a:prstGeom prst="rect">
            <a:avLst/>
          </a:prstGeom>
        </p:spPr>
      </p:pic>
      <p:pic>
        <p:nvPicPr>
          <p:cNvPr id="9218" name="Picture 2" descr="See the source image">
            <a:extLst>
              <a:ext uri="{FF2B5EF4-FFF2-40B4-BE49-F238E27FC236}">
                <a16:creationId xmlns:a16="http://schemas.microsoft.com/office/drawing/2014/main" id="{057F644C-BD27-418A-870A-068F6468C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591" y="2803470"/>
            <a:ext cx="4160109" cy="312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858431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Sketchy_SerifHand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121</Words>
  <Application>Microsoft Office PowerPoint</Application>
  <PresentationFormat>Widescreen</PresentationFormat>
  <Paragraphs>14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Modern Love</vt:lpstr>
      <vt:lpstr>The Hand</vt:lpstr>
      <vt:lpstr>SketchyVTI</vt:lpstr>
      <vt:lpstr>PowerPoint Presentation</vt:lpstr>
      <vt:lpstr>Caramelisation</vt:lpstr>
      <vt:lpstr>PowerPoint Presentation</vt:lpstr>
      <vt:lpstr>Consomme</vt:lpstr>
      <vt:lpstr>PowerPoint Presentation</vt:lpstr>
      <vt:lpstr>Deconstructed Marmite on toast</vt:lpstr>
      <vt:lpstr>This is a technique used by chefs</vt:lpstr>
      <vt:lpstr>PowerPoint Presentation</vt:lpstr>
      <vt:lpstr>Red wine jus</vt:lpstr>
      <vt:lpstr>Macerated strawberries with chocolate mousse, ice cream and honeycomb</vt:lpstr>
      <vt:lpstr>A roux is a base for a sauce. For example, you can make a roux with butter, flour and milk. Add cheese to make sauce for your mac and cheese!</vt:lpstr>
      <vt:lpstr>Seared scallops with asparagus, edamame and mushrooms</vt:lpstr>
      <vt:lpstr>Mushroom custard with hazelnut granola and sautéed mushrooms</vt:lpstr>
      <vt:lpstr>A quenelle is also a way of presenting food</vt:lpstr>
      <vt:lpstr>    Fillet of beef with celeriac puree, mushroom jus and fondant potato</vt:lpstr>
      <vt:lpstr>Glazed chicken with pomme puree and chicken jus</vt:lpstr>
      <vt:lpstr>Poached pear with ice cream and a hazelnut crumb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Panton</dc:creator>
  <cp:lastModifiedBy>Jennifer Panton</cp:lastModifiedBy>
  <cp:revision>6</cp:revision>
  <dcterms:created xsi:type="dcterms:W3CDTF">2020-05-26T16:50:31Z</dcterms:created>
  <dcterms:modified xsi:type="dcterms:W3CDTF">2020-05-26T17:37:53Z</dcterms:modified>
</cp:coreProperties>
</file>