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534a01d46_3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534a01d46_3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6ec9041b9_10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6ec9041b9_10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07cb284f8_14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07cb284f8_14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07cb284f8_14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07cb284f8_14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51fce980e_129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51fce980e_129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818100"/>
          </a:xfrm>
          <a:prstGeom prst="rect">
            <a:avLst/>
          </a:prstGeom>
          <a:solidFill>
            <a:srgbClr val="0000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 Family Movie Night!</a:t>
            </a:r>
            <a:endParaRPr sz="32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053950" y="786375"/>
            <a:ext cx="7616400" cy="416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164950" y="897225"/>
            <a:ext cx="7323300" cy="3875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569675" y="1037100"/>
            <a:ext cx="6772500" cy="345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Comic Sans MS"/>
                <a:ea typeface="Comic Sans MS"/>
                <a:cs typeface="Comic Sans MS"/>
                <a:sym typeface="Comic Sans MS"/>
              </a:rPr>
              <a:t>G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Comic Sans MS"/>
                <a:ea typeface="Comic Sans MS"/>
                <a:cs typeface="Comic Sans MS"/>
                <a:sym typeface="Comic Sans MS"/>
              </a:rPr>
              <a:t>Your task is to plan a family movie night.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Choose some movies (ideally 3) that you think your family would enjoy.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 a </a:t>
            </a:r>
            <a:r>
              <a:rPr lang="en-GB" sz="20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survey</a:t>
            </a: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find out which one people want to watch. Use tally marks to find the film with the highest number of votes.  The most popular can be your chosen film! 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9144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9144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9900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-68425"/>
            <a:ext cx="9144000" cy="818100"/>
          </a:xfrm>
          <a:prstGeom prst="rect">
            <a:avLst/>
          </a:prstGeom>
          <a:solidFill>
            <a:srgbClr val="0000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Movie Tickets</a:t>
            </a:r>
            <a:endParaRPr sz="4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1053500" y="1065900"/>
            <a:ext cx="7399200" cy="371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1203021" y="1190361"/>
            <a:ext cx="7100100" cy="3469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1641900" y="1190351"/>
            <a:ext cx="6371100" cy="364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 movie tickets for your customers (your family!). !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Remember to add the title of the film, the price, the seat number and the time it will start.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Sell your tickets in advance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FFF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Snack Price List</a:t>
            </a:r>
            <a:endParaRPr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575150" y="786375"/>
            <a:ext cx="8095200" cy="4168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1122500" y="2119825"/>
            <a:ext cx="7000500" cy="13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Comic Sans MS"/>
              <a:buChar char="●"/>
            </a:pPr>
            <a:r>
              <a:rPr lang="en-GB" sz="2300">
                <a:latin typeface="Comic Sans MS"/>
                <a:ea typeface="Comic Sans MS"/>
                <a:cs typeface="Comic Sans MS"/>
                <a:sym typeface="Comic Sans MS"/>
              </a:rPr>
              <a:t>Make a list to show your customers what snacks you are serving and how much they cost.</a:t>
            </a:r>
            <a:endParaRPr sz="2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838075" y="938775"/>
            <a:ext cx="7641300" cy="3843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64D79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0" y="82175"/>
            <a:ext cx="9144000" cy="7548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Getting Ready on Movie Day</a:t>
            </a:r>
            <a:endParaRPr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814550" y="956625"/>
            <a:ext cx="7616400" cy="3827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954950" y="1380375"/>
            <a:ext cx="7335600" cy="30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latin typeface="Comic Sans MS"/>
                <a:ea typeface="Comic Sans MS"/>
                <a:cs typeface="Comic Sans MS"/>
                <a:sym typeface="Comic Sans MS"/>
              </a:rPr>
              <a:t>Set up your cinema area</a:t>
            </a:r>
            <a:r>
              <a:rPr lang="en-GB" sz="17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>
                <a:latin typeface="Comic Sans MS"/>
                <a:ea typeface="Comic Sans MS"/>
                <a:cs typeface="Comic Sans MS"/>
                <a:sym typeface="Comic Sans MS"/>
              </a:rPr>
              <a:t>Make it dark if you can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>
                <a:latin typeface="Comic Sans MS"/>
                <a:ea typeface="Comic Sans MS"/>
                <a:cs typeface="Comic Sans MS"/>
                <a:sym typeface="Comic Sans MS"/>
              </a:rPr>
              <a:t>Make sure you have enough seats and number them to match your tickets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>
                <a:latin typeface="Comic Sans MS"/>
                <a:ea typeface="Comic Sans MS"/>
                <a:cs typeface="Comic Sans MS"/>
                <a:sym typeface="Comic Sans MS"/>
              </a:rPr>
              <a:t>Have your movie looked out and ready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latin typeface="Comic Sans MS"/>
                <a:ea typeface="Comic Sans MS"/>
                <a:cs typeface="Comic Sans MS"/>
                <a:sym typeface="Comic Sans MS"/>
              </a:rPr>
              <a:t>Set up your snack shop</a:t>
            </a:r>
            <a:endParaRPr b="1"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>
                <a:latin typeface="Comic Sans MS"/>
                <a:ea typeface="Comic Sans MS"/>
                <a:cs typeface="Comic Sans MS"/>
                <a:sym typeface="Comic Sans MS"/>
              </a:rPr>
              <a:t>Prepare your snacks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>
                <a:latin typeface="Comic Sans MS"/>
                <a:ea typeface="Comic Sans MS"/>
                <a:cs typeface="Comic Sans MS"/>
                <a:sym typeface="Comic Sans MS"/>
              </a:rPr>
              <a:t>Prepare your drinks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>
                <a:latin typeface="Comic Sans MS"/>
                <a:ea typeface="Comic Sans MS"/>
                <a:cs typeface="Comic Sans MS"/>
                <a:sym typeface="Comic Sans MS"/>
              </a:rPr>
              <a:t>Display your snack menu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>
                <a:latin typeface="Comic Sans MS"/>
                <a:ea typeface="Comic Sans MS"/>
                <a:cs typeface="Comic Sans MS"/>
                <a:sym typeface="Comic Sans MS"/>
              </a:rPr>
              <a:t>Have something to collect your money in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/>
          <p:nvPr/>
        </p:nvSpPr>
        <p:spPr>
          <a:xfrm>
            <a:off x="-109275" y="0"/>
            <a:ext cx="9144000" cy="1271100"/>
          </a:xfrm>
          <a:prstGeom prst="rect">
            <a:avLst/>
          </a:prstGeom>
          <a:solidFill>
            <a:srgbClr val="00000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4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Movie Nig</a:t>
            </a:r>
            <a:r>
              <a:rPr lang="en-GB" sz="4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ht!</a:t>
            </a:r>
            <a:endParaRPr sz="4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6" name="Google Shape;86;p17"/>
          <p:cNvSpPr/>
          <p:nvPr/>
        </p:nvSpPr>
        <p:spPr>
          <a:xfrm>
            <a:off x="278375" y="1271000"/>
            <a:ext cx="8656200" cy="3872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455375" y="1478950"/>
            <a:ext cx="8287800" cy="3456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903775" y="1563200"/>
            <a:ext cx="7610100" cy="3372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Collect the tickets from your customers as they enter the cinema.</a:t>
            </a:r>
            <a:endParaRPr b="1" sz="20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Allow your family to buy and collect their snacks 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Show your family to their seats (if you have a torch even better!). Check your guests are comfortable and introduce the film.</a:t>
            </a: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●"/>
            </a:pPr>
            <a:r>
              <a:rPr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Sit back, relax and enjoy the film!</a:t>
            </a:r>
            <a:endParaRPr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7"/>
          <p:cNvSpPr txBox="1"/>
          <p:nvPr/>
        </p:nvSpPr>
        <p:spPr>
          <a:xfrm rot="5849102">
            <a:off x="660572" y="520587"/>
            <a:ext cx="82906" cy="101622"/>
          </a:xfrm>
          <a:prstGeom prst="rect">
            <a:avLst/>
          </a:prstGeom>
          <a:noFill/>
          <a:ln cap="flat" cmpd="sng" w="9525">
            <a:solidFill>
              <a:srgbClr val="0B539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1018200" y="441850"/>
            <a:ext cx="1345500" cy="13455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