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63" r:id="rId4"/>
    <p:sldId id="258" r:id="rId5"/>
    <p:sldId id="265" r:id="rId6"/>
    <p:sldId id="259" r:id="rId7"/>
    <p:sldId id="260" r:id="rId8"/>
    <p:sldId id="266" r:id="rId9"/>
    <p:sldId id="26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92" autoAdjust="0"/>
  </p:normalViewPr>
  <p:slideViewPr>
    <p:cSldViewPr snapToGrid="0">
      <p:cViewPr varScale="1">
        <p:scale>
          <a:sx n="95" d="100"/>
          <a:sy n="95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548F-36F6-431A-9961-84763161E908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0DA9-C0B4-4654-A5BF-0417FE33E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1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(Read from the slide what they are going to do in this project)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Carrie Ann Schumacher is an artist who makes dresses out of old book pages and magazines.  She could be described as a 3D Recycling Artist.</a:t>
            </a:r>
          </a:p>
          <a:p>
            <a:r>
              <a:rPr lang="en-GB" dirty="0"/>
              <a:t>How would you describe these dresses?</a:t>
            </a:r>
          </a:p>
          <a:p>
            <a:r>
              <a:rPr lang="en-GB" dirty="0"/>
              <a:t>When you do your research, I would like you to find out what sort of books she 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3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you look at her work write down key words to describe her work. Think about it's appearance, texture and what it makes you think of.</a:t>
            </a:r>
          </a:p>
          <a:p>
            <a:r>
              <a:rPr lang="en-GB" dirty="0"/>
              <a:t>What words do you think of when you look at these two images?</a:t>
            </a:r>
          </a:p>
          <a:p>
            <a:r>
              <a:rPr lang="en-GB" dirty="0"/>
              <a:t>(ruffled, layered, lacy)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5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different shapes can you see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9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Wow! Look at the amazingly detailed shoulders on this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8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would you describe the technique used on the front of the costume?</a:t>
            </a:r>
          </a:p>
          <a:p>
            <a:r>
              <a:rPr lang="en-GB" dirty="0"/>
              <a:t>(Circles are used like scales)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7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do you think wears these dresses?</a:t>
            </a:r>
          </a:p>
          <a:p>
            <a:r>
              <a:rPr lang="en-GB" dirty="0"/>
              <a:t>(Trick question! No one!)</a:t>
            </a:r>
          </a:p>
          <a:p>
            <a:r>
              <a:rPr lang="en-GB" dirty="0"/>
              <a:t>Click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dresses aren’t made to wear, they are made as sculptures.  They are ‘Art’</a:t>
            </a:r>
          </a:p>
          <a:p>
            <a:r>
              <a:rPr lang="en-GB" dirty="0"/>
              <a:t>Here they are being exhibited in America.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2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During this project you are going to be making a costume inspired by her work. (Show good example from Schumacher project resources)</a:t>
            </a:r>
          </a:p>
          <a:p>
            <a:r>
              <a:rPr lang="en-GB" dirty="0"/>
              <a:t>(We don’t have the space or time to make one a big as </a:t>
            </a:r>
            <a:r>
              <a:rPr lang="en-GB" dirty="0" err="1"/>
              <a:t>Schumachers</a:t>
            </a:r>
            <a:r>
              <a:rPr lang="en-GB" dirty="0"/>
              <a:t>!)</a:t>
            </a:r>
          </a:p>
          <a:p>
            <a:r>
              <a:rPr lang="en-GB" dirty="0"/>
              <a:t>As you can see they include different ways of sculpting paper, and each costume is made of old books and includes one splash of colour.</a:t>
            </a:r>
          </a:p>
          <a:p>
            <a:r>
              <a:rPr lang="en-GB" dirty="0"/>
              <a:t>Schumacher made these mini paper sculptures to purchase just as they are, but you can see how you could craft things like this to stick on your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0DA9-C0B4-4654-A5BF-0417FE33EF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8C7C-9244-45C6-9106-E324E0138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F3371-243B-43B2-B956-975B9C45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54C9-1E1E-42CE-B8FC-7D133F1C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9E118-9FD8-483C-B1E9-DF7C0722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8376-4C0D-40F3-A0FA-EB30A19B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D1D0-DC69-4879-9512-FD09B411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FA97E-6D01-44B5-BC99-79A3BACC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6BABD-E8D1-4F63-95C4-210525DE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697EA-C147-4CBC-9611-1FCBF880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6664-1370-475A-B0E0-9CD3FEB1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F95A1-F8ED-4178-A072-4F473EA2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0D985-15C5-4B49-99A4-9F82A597E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4EBF6-23CC-49DF-A648-B667B891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347F3-B8DF-4931-BD85-547E8BA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762E-B11F-47A4-9025-AA199564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6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7E33-FA35-4E11-9A13-9075FB7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EC66-77E5-4E0C-A7D6-85822A78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A0B7-7A96-43E1-8C09-D11A03E5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641F-2809-4682-B9D5-B483906C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16DD-7CA8-4DBF-95F2-5F15D78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EC09-B840-4B5E-8796-04CCF64E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EA130-DA94-42ED-BA32-BF2CC18A1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21A2-AEC6-47E2-865B-21558B72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3302-4B26-42A2-BF96-999DE122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6EF9-B29B-46A0-8F61-5B0B4486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6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72E6-3C72-4207-82FC-514955FC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E2CB-9B28-4030-85B3-78D414EBA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D61F-C753-47F8-B205-E69B64CE7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71CCD-5C44-4804-969E-01161173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904C6-4208-4808-B817-35BE3B79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6039B-682B-4943-B96E-069636F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0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3D9F-5A11-45CA-97D2-5F0DA1B2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BFC6-21B4-47DF-8996-A85B109EC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08AA9-349F-43B5-8595-05B5C993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0D229-7E29-4867-B682-B97C5CBDD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C5DDE-8309-4A42-802A-3D8753EF8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7EC60-5104-4E62-9D0E-57CDA4EB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C556D-06ED-4FFE-8991-3653E34B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BDE08-7A92-427F-8588-AA05C2E6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7AC3-A44A-4D03-8762-8EE7F735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D08EF-4ED5-4C43-A040-0CCC9778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E05D3-8021-46CB-9D55-5705C969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D0359-ABFA-4712-89AE-74380BAE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129AD-333A-4573-8E3E-1B606786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46B3F-93AA-4AC5-9864-4E176D96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D5BFA-0672-4AB8-8536-0ABAC54A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083D-2805-457D-B85A-BD13E50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5E10-1910-4B02-AB78-CA02B110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5686B-FDAA-49CD-9A9D-B37FE0B92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72104-D837-4068-A970-2CF6D36F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A876-ED08-47C5-9479-B21B2C39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98AE2-121E-4661-A436-1976D966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B41F-FAE2-4244-9043-73F1FCF4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78B9A-BBE3-4C16-AA49-0A53223B8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96597-9434-42B6-A6C5-E47819B6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03453-4C6B-4FE5-9EEF-71DEBB10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BAE92-C182-4290-8FE2-F95DB3F8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64C9B-D75E-4CF6-BAF0-338189B9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5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76C1B-2B0C-48F2-AB57-F27BC77E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834A-E4C5-48D4-B4F0-0669817D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EC55-B64B-4342-8804-C7DF642A9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3F04-5B2A-469A-BA00-C5C8AB11B453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7CE23-9001-40E7-9BC9-85BDCDFDD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003A7-E231-4BDD-AD5F-EDCD1CA1B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4B1C-88B2-4665-8485-796438A5D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78.media.tumblr.com/6521467f0a19e8e81b25749d66c00ac6/tumblr_oiwp9ni3rh1r96uq7o6_1280.jpg">
            <a:extLst>
              <a:ext uri="{FF2B5EF4-FFF2-40B4-BE49-F238E27FC236}">
                <a16:creationId xmlns:a16="http://schemas.microsoft.com/office/drawing/2014/main" id="{0B383E37-8B33-4016-A045-7775CBC9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" b="365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D36A0B-2BD8-4DC1-84E5-9D37974E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032" y="1430527"/>
            <a:ext cx="2974313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Carrie Ann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Schumacher</a:t>
            </a:r>
          </a:p>
        </p:txBody>
      </p:sp>
    </p:spTree>
    <p:extLst>
      <p:ext uri="{BB962C8B-B14F-4D97-AF65-F5344CB8AC3E}">
        <p14:creationId xmlns:p14="http://schemas.microsoft.com/office/powerpoint/2010/main" val="374320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A18558-306F-4342-A968-4FAE7D84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6266" y="1299633"/>
            <a:ext cx="5014511" cy="425873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Research Schumacher in your sketchbook creating a research page.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Experiment with recreating Schumacher's paper forms.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Find your own shapes in nature to influence your work and make it personal and unique.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Create a card and paper costume inspired by her work and your personal research.</a:t>
            </a:r>
          </a:p>
        </p:txBody>
      </p:sp>
      <p:pic>
        <p:nvPicPr>
          <p:cNvPr id="5122" name="Picture 2" descr="https://78.media.tumblr.com/13c3a3c4ad4d96824b1e79915095f8f9/tumblr_ovryynF3NG1r96uq7o1_500.jpg">
            <a:extLst>
              <a:ext uri="{FF2B5EF4-FFF2-40B4-BE49-F238E27FC236}">
                <a16:creationId xmlns:a16="http://schemas.microsoft.com/office/drawing/2014/main" id="{D8F4B685-A011-46C5-9529-68072040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1" y="19147"/>
            <a:ext cx="5119900" cy="68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rieannschumacher.com/uploads/8/8/7/0/8870113/1-harlequin_orig.jpg">
            <a:extLst>
              <a:ext uri="{FF2B5EF4-FFF2-40B4-BE49-F238E27FC236}">
                <a16:creationId xmlns:a16="http://schemas.microsoft.com/office/drawing/2014/main" id="{A02B7E9F-6793-495C-9FF2-5F593BA0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3" y="100834"/>
            <a:ext cx="9110852" cy="66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78.media.tumblr.com/acd67b0c2f37c53fcb62a3b198a0f036/tumblr_ov1awutlmt1r96uq7o3_1280.jpg">
            <a:extLst>
              <a:ext uri="{FF2B5EF4-FFF2-40B4-BE49-F238E27FC236}">
                <a16:creationId xmlns:a16="http://schemas.microsoft.com/office/drawing/2014/main" id="{4D9CF2D6-0F3C-44A2-BBFE-7FBE6B97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3" y="541090"/>
            <a:ext cx="4331865" cy="57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78.media.tumblr.com/5548bc7eaf38a6e01740c988f831f52e/tumblr_oqtmtlj6e61r96uq7o6_1280.jpg">
            <a:extLst>
              <a:ext uri="{FF2B5EF4-FFF2-40B4-BE49-F238E27FC236}">
                <a16:creationId xmlns:a16="http://schemas.microsoft.com/office/drawing/2014/main" id="{9CE7DB16-C0AA-4A92-AFE0-A7B24AF0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76" y="541090"/>
            <a:ext cx="4331865" cy="57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rrieannschumacher.com/uploads/8/8/7/0/8870113/10-rose-believed-she-could-so-she-did_orig.jpg">
            <a:extLst>
              <a:ext uri="{FF2B5EF4-FFF2-40B4-BE49-F238E27FC236}">
                <a16:creationId xmlns:a16="http://schemas.microsoft.com/office/drawing/2014/main" id="{AD94D66C-62FF-4C2F-A26C-F362B146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08" y="362943"/>
            <a:ext cx="7872384" cy="61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8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78.media.tumblr.com/c3fea93f134489fe65ad4b4f7954a407/tumblr_odm6b91Bwb1r96uq7o3_1280.jpg">
            <a:extLst>
              <a:ext uri="{FF2B5EF4-FFF2-40B4-BE49-F238E27FC236}">
                <a16:creationId xmlns:a16="http://schemas.microsoft.com/office/drawing/2014/main" id="{72DDEED0-1BB3-45A3-9400-C257C528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8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rrieannschumacher.com/uploads/8/8/7/0/8870113/day_orig.jpg">
            <a:extLst>
              <a:ext uri="{FF2B5EF4-FFF2-40B4-BE49-F238E27FC236}">
                <a16:creationId xmlns:a16="http://schemas.microsoft.com/office/drawing/2014/main" id="{821F9DC7-0FC2-4F12-A269-ECFDA13E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86" y="294312"/>
            <a:ext cx="8196627" cy="626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0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rrieannschumacher.com/uploads/8/8/7/0/8870113/too-much_orig.jpg">
            <a:extLst>
              <a:ext uri="{FF2B5EF4-FFF2-40B4-BE49-F238E27FC236}">
                <a16:creationId xmlns:a16="http://schemas.microsoft.com/office/drawing/2014/main" id="{C039104D-6CD4-40BA-B27D-2DD93F6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68" y="224909"/>
            <a:ext cx="8114063" cy="64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78.media.tumblr.com/4df8b011562d928fa32722a06570d524/tumblr_o217y9XXD01r96uq7o2_1280.jpg">
            <a:extLst>
              <a:ext uri="{FF2B5EF4-FFF2-40B4-BE49-F238E27FC236}">
                <a16:creationId xmlns:a16="http://schemas.microsoft.com/office/drawing/2014/main" id="{0B220B0D-2083-493F-828C-B4C85F87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85854"/>
            <a:ext cx="88868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9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78.media.tumblr.com/4f070b68a05c7dc5f60ba09c4fcad778/tumblr_nrhigsqaqY1r96uq7o7_500.jpg">
            <a:extLst>
              <a:ext uri="{FF2B5EF4-FFF2-40B4-BE49-F238E27FC236}">
                <a16:creationId xmlns:a16="http://schemas.microsoft.com/office/drawing/2014/main" id="{3FFAC5D1-7D8F-4218-B370-0823990C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8" y="252412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78.media.tumblr.com/a6482a1f216a1c97fc530256c560ca20/tumblr_nrhigsqaqY1r96uq7o2_1280.jpg">
            <a:extLst>
              <a:ext uri="{FF2B5EF4-FFF2-40B4-BE49-F238E27FC236}">
                <a16:creationId xmlns:a16="http://schemas.microsoft.com/office/drawing/2014/main" id="{D022FBFD-89FE-4FA3-B9F0-DD0F56D9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63" y="332799"/>
            <a:ext cx="4762500" cy="63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4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365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Carrie Ann  Schumacher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Crowther</dc:creator>
  <cp:lastModifiedBy>Sarah Crowther</cp:lastModifiedBy>
  <cp:revision>8</cp:revision>
  <dcterms:created xsi:type="dcterms:W3CDTF">2018-06-24T13:21:39Z</dcterms:created>
  <dcterms:modified xsi:type="dcterms:W3CDTF">2018-06-24T13:56:31Z</dcterms:modified>
</cp:coreProperties>
</file>