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56" r:id="rId5"/>
    <p:sldId id="262" r:id="rId6"/>
    <p:sldId id="263" r:id="rId7"/>
    <p:sldId id="265" r:id="rId8"/>
    <p:sldId id="264" r:id="rId9"/>
    <p:sldId id="260" r:id="rId10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CBAEE-C336-49CD-AF59-5B6F211F1DFB}" v="170" dt="2024-10-29T16:14:36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allaghan" userId="1ead9711-a84f-4620-84d5-de6485b2dc75" providerId="ADAL" clId="{09FCBAEE-C336-49CD-AF59-5B6F211F1DFB}"/>
    <pc:docChg chg="undo redo custSel addSld modSld sldOrd">
      <pc:chgData name="Mrs Callaghan" userId="1ead9711-a84f-4620-84d5-de6485b2dc75" providerId="ADAL" clId="{09FCBAEE-C336-49CD-AF59-5B6F211F1DFB}" dt="2024-10-29T16:28:49.397" v="4268" actId="207"/>
      <pc:docMkLst>
        <pc:docMk/>
      </pc:docMkLst>
      <pc:sldChg chg="addSp delSp modSp mod ord">
        <pc:chgData name="Mrs Callaghan" userId="1ead9711-a84f-4620-84d5-de6485b2dc75" providerId="ADAL" clId="{09FCBAEE-C336-49CD-AF59-5B6F211F1DFB}" dt="2024-10-29T15:26:54.732" v="4057" actId="1076"/>
        <pc:sldMkLst>
          <pc:docMk/>
          <pc:sldMk cId="1360392046" sldId="256"/>
        </pc:sldMkLst>
        <pc:spChg chg="add mod">
          <ac:chgData name="Mrs Callaghan" userId="1ead9711-a84f-4620-84d5-de6485b2dc75" providerId="ADAL" clId="{09FCBAEE-C336-49CD-AF59-5B6F211F1DFB}" dt="2024-10-29T15:25:57.110" v="4053" actId="1076"/>
          <ac:spMkLst>
            <pc:docMk/>
            <pc:sldMk cId="1360392046" sldId="256"/>
            <ac:spMk id="2" creationId="{85284FC2-CE23-3A49-7D9F-6F8C151C8497}"/>
          </ac:spMkLst>
        </pc:spChg>
        <pc:spChg chg="add mod">
          <ac:chgData name="Mrs Callaghan" userId="1ead9711-a84f-4620-84d5-de6485b2dc75" providerId="ADAL" clId="{09FCBAEE-C336-49CD-AF59-5B6F211F1DFB}" dt="2024-10-28T17:20:57.481" v="2636" actId="1076"/>
          <ac:spMkLst>
            <pc:docMk/>
            <pc:sldMk cId="1360392046" sldId="256"/>
            <ac:spMk id="3" creationId="{A62FDA38-34B9-20BF-413E-E3FE77AC61E3}"/>
          </ac:spMkLst>
        </pc:spChg>
        <pc:spChg chg="add mod">
          <ac:chgData name="Mrs Callaghan" userId="1ead9711-a84f-4620-84d5-de6485b2dc75" providerId="ADAL" clId="{09FCBAEE-C336-49CD-AF59-5B6F211F1DFB}" dt="2024-10-28T17:21:00.800" v="2637" actId="1076"/>
          <ac:spMkLst>
            <pc:docMk/>
            <pc:sldMk cId="1360392046" sldId="256"/>
            <ac:spMk id="4" creationId="{73A2A6C1-5F7C-D71A-8C85-D8D5073F8464}"/>
          </ac:spMkLst>
        </pc:spChg>
        <pc:spChg chg="add mod">
          <ac:chgData name="Mrs Callaghan" userId="1ead9711-a84f-4620-84d5-de6485b2dc75" providerId="ADAL" clId="{09FCBAEE-C336-49CD-AF59-5B6F211F1DFB}" dt="2024-10-28T17:21:08.692" v="2638" actId="1076"/>
          <ac:spMkLst>
            <pc:docMk/>
            <pc:sldMk cId="1360392046" sldId="256"/>
            <ac:spMk id="5" creationId="{CA0428CA-0390-BAA1-674D-385917D3769A}"/>
          </ac:spMkLst>
        </pc:spChg>
        <pc:spChg chg="add mod">
          <ac:chgData name="Mrs Callaghan" userId="1ead9711-a84f-4620-84d5-de6485b2dc75" providerId="ADAL" clId="{09FCBAEE-C336-49CD-AF59-5B6F211F1DFB}" dt="2024-10-29T15:23:35.349" v="4042"/>
          <ac:spMkLst>
            <pc:docMk/>
            <pc:sldMk cId="1360392046" sldId="256"/>
            <ac:spMk id="6" creationId="{C481CDA0-D01A-6F8C-46FF-D54B22041DF3}"/>
          </ac:spMkLst>
        </pc:spChg>
        <pc:spChg chg="add mod">
          <ac:chgData name="Mrs Callaghan" userId="1ead9711-a84f-4620-84d5-de6485b2dc75" providerId="ADAL" clId="{09FCBAEE-C336-49CD-AF59-5B6F211F1DFB}" dt="2024-10-29T15:25:21.427" v="4050"/>
          <ac:spMkLst>
            <pc:docMk/>
            <pc:sldMk cId="1360392046" sldId="256"/>
            <ac:spMk id="7" creationId="{32432AAF-9EB7-BC54-EEA8-7D1F126F0356}"/>
          </ac:spMkLst>
        </pc:spChg>
        <pc:spChg chg="add mod">
          <ac:chgData name="Mrs Callaghan" userId="1ead9711-a84f-4620-84d5-de6485b2dc75" providerId="ADAL" clId="{09FCBAEE-C336-49CD-AF59-5B6F211F1DFB}" dt="2024-10-29T15:25:30.392" v="4051"/>
          <ac:spMkLst>
            <pc:docMk/>
            <pc:sldMk cId="1360392046" sldId="256"/>
            <ac:spMk id="8" creationId="{EAAAB57D-16EC-160D-3818-40A315CF8A4A}"/>
          </ac:spMkLst>
        </pc:spChg>
        <pc:spChg chg="add mod">
          <ac:chgData name="Mrs Callaghan" userId="1ead9711-a84f-4620-84d5-de6485b2dc75" providerId="ADAL" clId="{09FCBAEE-C336-49CD-AF59-5B6F211F1DFB}" dt="2024-10-29T15:26:54.732" v="4057" actId="1076"/>
          <ac:spMkLst>
            <pc:docMk/>
            <pc:sldMk cId="1360392046" sldId="256"/>
            <ac:spMk id="9" creationId="{53FAAA53-5868-0199-DAC4-C48CFCC1B41E}"/>
          </ac:spMkLst>
        </pc:spChg>
        <pc:spChg chg="mod">
          <ac:chgData name="Mrs Callaghan" userId="1ead9711-a84f-4620-84d5-de6485b2dc75" providerId="ADAL" clId="{09FCBAEE-C336-49CD-AF59-5B6F211F1DFB}" dt="2024-10-28T17:19:34.877" v="2620" actId="1076"/>
          <ac:spMkLst>
            <pc:docMk/>
            <pc:sldMk cId="1360392046" sldId="256"/>
            <ac:spMk id="22" creationId="{082D0FAF-1C63-2C8F-F16F-AA17315360C7}"/>
          </ac:spMkLst>
        </pc:spChg>
        <pc:spChg chg="mod">
          <ac:chgData name="Mrs Callaghan" userId="1ead9711-a84f-4620-84d5-de6485b2dc75" providerId="ADAL" clId="{09FCBAEE-C336-49CD-AF59-5B6F211F1DFB}" dt="2024-10-28T17:19:24.597" v="2618" actId="1076"/>
          <ac:spMkLst>
            <pc:docMk/>
            <pc:sldMk cId="1360392046" sldId="256"/>
            <ac:spMk id="24" creationId="{1D5968A1-4841-D357-631D-527E1216E8E4}"/>
          </ac:spMkLst>
        </pc:spChg>
        <pc:spChg chg="mod">
          <ac:chgData name="Mrs Callaghan" userId="1ead9711-a84f-4620-84d5-de6485b2dc75" providerId="ADAL" clId="{09FCBAEE-C336-49CD-AF59-5B6F211F1DFB}" dt="2024-10-28T17:19:48.069" v="2623" actId="1076"/>
          <ac:spMkLst>
            <pc:docMk/>
            <pc:sldMk cId="1360392046" sldId="256"/>
            <ac:spMk id="26" creationId="{5A779A1C-81C4-C7E1-6782-0C6514B6FD5A}"/>
          </ac:spMkLst>
        </pc:spChg>
        <pc:spChg chg="del mod">
          <ac:chgData name="Mrs Callaghan" userId="1ead9711-a84f-4620-84d5-de6485b2dc75" providerId="ADAL" clId="{09FCBAEE-C336-49CD-AF59-5B6F211F1DFB}" dt="2024-10-28T14:13:53.713" v="1714" actId="478"/>
          <ac:spMkLst>
            <pc:docMk/>
            <pc:sldMk cId="1360392046" sldId="256"/>
            <ac:spMk id="27" creationId="{3829E3F3-7551-C944-1194-056B42F69A2C}"/>
          </ac:spMkLst>
        </pc:spChg>
        <pc:spChg chg="mod">
          <ac:chgData name="Mrs Callaghan" userId="1ead9711-a84f-4620-84d5-de6485b2dc75" providerId="ADAL" clId="{09FCBAEE-C336-49CD-AF59-5B6F211F1DFB}" dt="2024-10-28T17:20:26.728" v="2630" actId="1076"/>
          <ac:spMkLst>
            <pc:docMk/>
            <pc:sldMk cId="1360392046" sldId="256"/>
            <ac:spMk id="43" creationId="{D16B2912-8B3B-2234-50A2-A317C42526BD}"/>
          </ac:spMkLst>
        </pc:spChg>
        <pc:spChg chg="mod">
          <ac:chgData name="Mrs Callaghan" userId="1ead9711-a84f-4620-84d5-de6485b2dc75" providerId="ADAL" clId="{09FCBAEE-C336-49CD-AF59-5B6F211F1DFB}" dt="2024-10-28T17:21:15.475" v="2639" actId="1076"/>
          <ac:spMkLst>
            <pc:docMk/>
            <pc:sldMk cId="1360392046" sldId="256"/>
            <ac:spMk id="46" creationId="{BD8ABC8E-9B70-AA73-8DEC-A4B9449547CC}"/>
          </ac:spMkLst>
        </pc:spChg>
        <pc:picChg chg="mod">
          <ac:chgData name="Mrs Callaghan" userId="1ead9711-a84f-4620-84d5-de6485b2dc75" providerId="ADAL" clId="{09FCBAEE-C336-49CD-AF59-5B6F211F1DFB}" dt="2024-10-28T17:19:31.229" v="2619" actId="1076"/>
          <ac:picMkLst>
            <pc:docMk/>
            <pc:sldMk cId="1360392046" sldId="256"/>
            <ac:picMk id="14" creationId="{399AE33B-AA93-8684-CA34-8719700514D3}"/>
          </ac:picMkLst>
        </pc:picChg>
        <pc:picChg chg="mod">
          <ac:chgData name="Mrs Callaghan" userId="1ead9711-a84f-4620-84d5-de6485b2dc75" providerId="ADAL" clId="{09FCBAEE-C336-49CD-AF59-5B6F211F1DFB}" dt="2024-10-28T17:19:20.052" v="2617" actId="1076"/>
          <ac:picMkLst>
            <pc:docMk/>
            <pc:sldMk cId="1360392046" sldId="256"/>
            <ac:picMk id="18" creationId="{9EFEEBF2-BBEB-869E-22BE-A723DC7E8B4E}"/>
          </ac:picMkLst>
        </pc:picChg>
        <pc:picChg chg="mod">
          <ac:chgData name="Mrs Callaghan" userId="1ead9711-a84f-4620-84d5-de6485b2dc75" providerId="ADAL" clId="{09FCBAEE-C336-49CD-AF59-5B6F211F1DFB}" dt="2024-10-28T17:19:41.773" v="2622" actId="1076"/>
          <ac:picMkLst>
            <pc:docMk/>
            <pc:sldMk cId="1360392046" sldId="256"/>
            <ac:picMk id="19" creationId="{651F42D0-8924-98E7-C4F9-55C47B284E3F}"/>
          </ac:picMkLst>
        </pc:picChg>
        <pc:picChg chg="mod">
          <ac:chgData name="Mrs Callaghan" userId="1ead9711-a84f-4620-84d5-de6485b2dc75" providerId="ADAL" clId="{09FCBAEE-C336-49CD-AF59-5B6F211F1DFB}" dt="2024-10-28T17:18:35.410" v="2612" actId="1076"/>
          <ac:picMkLst>
            <pc:docMk/>
            <pc:sldMk cId="1360392046" sldId="256"/>
            <ac:picMk id="29" creationId="{0A9A4D78-DB15-0EBF-49DB-62B51E230D0C}"/>
          </ac:picMkLst>
        </pc:picChg>
        <pc:picChg chg="mod">
          <ac:chgData name="Mrs Callaghan" userId="1ead9711-a84f-4620-84d5-de6485b2dc75" providerId="ADAL" clId="{09FCBAEE-C336-49CD-AF59-5B6F211F1DFB}" dt="2024-10-28T17:20:34.645" v="2633" actId="1076"/>
          <ac:picMkLst>
            <pc:docMk/>
            <pc:sldMk cId="1360392046" sldId="256"/>
            <ac:picMk id="37" creationId="{0895DD5A-84C2-88D9-62A6-4BB853BE51FC}"/>
          </ac:picMkLst>
        </pc:picChg>
        <pc:picChg chg="mod">
          <ac:chgData name="Mrs Callaghan" userId="1ead9711-a84f-4620-84d5-de6485b2dc75" providerId="ADAL" clId="{09FCBAEE-C336-49CD-AF59-5B6F211F1DFB}" dt="2024-10-28T17:20:19.091" v="2629" actId="1076"/>
          <ac:picMkLst>
            <pc:docMk/>
            <pc:sldMk cId="1360392046" sldId="256"/>
            <ac:picMk id="38" creationId="{B07732D0-06E4-4E9F-EE01-CAEAECF1644E}"/>
          </ac:picMkLst>
        </pc:picChg>
      </pc:sldChg>
      <pc:sldChg chg="addSp modSp ord">
        <pc:chgData name="Mrs Callaghan" userId="1ead9711-a84f-4620-84d5-de6485b2dc75" providerId="ADAL" clId="{09FCBAEE-C336-49CD-AF59-5B6F211F1DFB}" dt="2024-10-29T15:23:32.195" v="4041"/>
        <pc:sldMkLst>
          <pc:docMk/>
          <pc:sldMk cId="375211675" sldId="257"/>
        </pc:sldMkLst>
        <pc:spChg chg="add mod">
          <ac:chgData name="Mrs Callaghan" userId="1ead9711-a84f-4620-84d5-de6485b2dc75" providerId="ADAL" clId="{09FCBAEE-C336-49CD-AF59-5B6F211F1DFB}" dt="2024-10-29T15:23:32.195" v="4041"/>
          <ac:spMkLst>
            <pc:docMk/>
            <pc:sldMk cId="375211675" sldId="257"/>
            <ac:spMk id="4" creationId="{C9CEEC72-45B6-1AD7-A2FC-05D347C3A63F}"/>
          </ac:spMkLst>
        </pc:spChg>
      </pc:sldChg>
      <pc:sldChg chg="addSp modSp mod">
        <pc:chgData name="Mrs Callaghan" userId="1ead9711-a84f-4620-84d5-de6485b2dc75" providerId="ADAL" clId="{09FCBAEE-C336-49CD-AF59-5B6F211F1DFB}" dt="2024-10-29T15:34:31.883" v="4075" actId="14100"/>
        <pc:sldMkLst>
          <pc:docMk/>
          <pc:sldMk cId="2541062394" sldId="259"/>
        </pc:sldMkLst>
        <pc:spChg chg="add mod">
          <ac:chgData name="Mrs Callaghan" userId="1ead9711-a84f-4620-84d5-de6485b2dc75" providerId="ADAL" clId="{09FCBAEE-C336-49CD-AF59-5B6F211F1DFB}" dt="2024-10-29T15:34:31.883" v="4075" actId="14100"/>
          <ac:spMkLst>
            <pc:docMk/>
            <pc:sldMk cId="2541062394" sldId="259"/>
            <ac:spMk id="4" creationId="{20A91EB1-C212-F468-EE40-9D808E904798}"/>
          </ac:spMkLst>
        </pc:spChg>
        <pc:picChg chg="add mod">
          <ac:chgData name="Mrs Callaghan" userId="1ead9711-a84f-4620-84d5-de6485b2dc75" providerId="ADAL" clId="{09FCBAEE-C336-49CD-AF59-5B6F211F1DFB}" dt="2024-10-29T14:53:43.877" v="3565" actId="1076"/>
          <ac:picMkLst>
            <pc:docMk/>
            <pc:sldMk cId="2541062394" sldId="259"/>
            <ac:picMk id="3" creationId="{B3EFB98F-30CB-57D4-4E8B-2D16D62E42B7}"/>
          </ac:picMkLst>
        </pc:picChg>
      </pc:sldChg>
      <pc:sldChg chg="addSp delSp modSp mod">
        <pc:chgData name="Mrs Callaghan" userId="1ead9711-a84f-4620-84d5-de6485b2dc75" providerId="ADAL" clId="{09FCBAEE-C336-49CD-AF59-5B6F211F1DFB}" dt="2024-10-29T16:12:44.015" v="4231" actId="207"/>
        <pc:sldMkLst>
          <pc:docMk/>
          <pc:sldMk cId="4059455320" sldId="260"/>
        </pc:sldMkLst>
        <pc:spChg chg="del">
          <ac:chgData name="Mrs Callaghan" userId="1ead9711-a84f-4620-84d5-de6485b2dc75" providerId="ADAL" clId="{09FCBAEE-C336-49CD-AF59-5B6F211F1DFB}" dt="2024-10-28T14:38:00.007" v="1825" actId="478"/>
          <ac:spMkLst>
            <pc:docMk/>
            <pc:sldMk cId="4059455320" sldId="260"/>
            <ac:spMk id="2" creationId="{661AE22F-7995-9173-14B5-92BDF2AA075C}"/>
          </ac:spMkLst>
        </pc:spChg>
        <pc:spChg chg="add mod">
          <ac:chgData name="Mrs Callaghan" userId="1ead9711-a84f-4620-84d5-de6485b2dc75" providerId="ADAL" clId="{09FCBAEE-C336-49CD-AF59-5B6F211F1DFB}" dt="2024-10-29T15:24:25.598" v="4047"/>
          <ac:spMkLst>
            <pc:docMk/>
            <pc:sldMk cId="4059455320" sldId="260"/>
            <ac:spMk id="2" creationId="{AC571B82-3E99-A31F-92EF-68D8FBDF053A}"/>
          </ac:spMkLst>
        </pc:spChg>
        <pc:spChg chg="del">
          <ac:chgData name="Mrs Callaghan" userId="1ead9711-a84f-4620-84d5-de6485b2dc75" providerId="ADAL" clId="{09FCBAEE-C336-49CD-AF59-5B6F211F1DFB}" dt="2024-10-28T14:38:02.312" v="1826" actId="478"/>
          <ac:spMkLst>
            <pc:docMk/>
            <pc:sldMk cId="4059455320" sldId="260"/>
            <ac:spMk id="3" creationId="{4B48E67A-A77C-5835-1925-F94FF26780D3}"/>
          </ac:spMkLst>
        </pc:spChg>
        <pc:spChg chg="add del mod">
          <ac:chgData name="Mrs Callaghan" userId="1ead9711-a84f-4620-84d5-de6485b2dc75" providerId="ADAL" clId="{09FCBAEE-C336-49CD-AF59-5B6F211F1DFB}" dt="2024-10-29T15:32:11.571" v="4058" actId="478"/>
          <ac:spMkLst>
            <pc:docMk/>
            <pc:sldMk cId="4059455320" sldId="260"/>
            <ac:spMk id="3" creationId="{908B591B-269B-D707-F934-FBB4C761B803}"/>
          </ac:spMkLst>
        </pc:spChg>
        <pc:spChg chg="add mod">
          <ac:chgData name="Mrs Callaghan" userId="1ead9711-a84f-4620-84d5-de6485b2dc75" providerId="ADAL" clId="{09FCBAEE-C336-49CD-AF59-5B6F211F1DFB}" dt="2024-10-28T14:38:31.393" v="1834"/>
          <ac:spMkLst>
            <pc:docMk/>
            <pc:sldMk cId="4059455320" sldId="260"/>
            <ac:spMk id="6" creationId="{978A1A55-3267-044A-9829-70D93EC433F2}"/>
          </ac:spMkLst>
        </pc:spChg>
        <pc:spChg chg="add mod">
          <ac:chgData name="Mrs Callaghan" userId="1ead9711-a84f-4620-84d5-de6485b2dc75" providerId="ADAL" clId="{09FCBAEE-C336-49CD-AF59-5B6F211F1DFB}" dt="2024-10-28T15:00:36.836" v="2568" actId="1076"/>
          <ac:spMkLst>
            <pc:docMk/>
            <pc:sldMk cId="4059455320" sldId="260"/>
            <ac:spMk id="7" creationId="{351BCED6-B2CF-CF12-CC61-5726461A03A7}"/>
          </ac:spMkLst>
        </pc:spChg>
        <pc:spChg chg="add mod">
          <ac:chgData name="Mrs Callaghan" userId="1ead9711-a84f-4620-84d5-de6485b2dc75" providerId="ADAL" clId="{09FCBAEE-C336-49CD-AF59-5B6F211F1DFB}" dt="2024-10-28T17:15:17.070" v="2604" actId="20577"/>
          <ac:spMkLst>
            <pc:docMk/>
            <pc:sldMk cId="4059455320" sldId="260"/>
            <ac:spMk id="9" creationId="{94A23726-27CA-6E5A-8D88-9808748E76F4}"/>
          </ac:spMkLst>
        </pc:spChg>
        <pc:spChg chg="add mod">
          <ac:chgData name="Mrs Callaghan" userId="1ead9711-a84f-4620-84d5-de6485b2dc75" providerId="ADAL" clId="{09FCBAEE-C336-49CD-AF59-5B6F211F1DFB}" dt="2024-10-29T16:06:10.290" v="4191" actId="122"/>
          <ac:spMkLst>
            <pc:docMk/>
            <pc:sldMk cId="4059455320" sldId="260"/>
            <ac:spMk id="10" creationId="{183E59DD-64EE-31CE-F1F6-3536DCDADF78}"/>
          </ac:spMkLst>
        </pc:spChg>
        <pc:spChg chg="add mod">
          <ac:chgData name="Mrs Callaghan" userId="1ead9711-a84f-4620-84d5-de6485b2dc75" providerId="ADAL" clId="{09FCBAEE-C336-49CD-AF59-5B6F211F1DFB}" dt="2024-10-29T16:09:31.751" v="4221" actId="1076"/>
          <ac:spMkLst>
            <pc:docMk/>
            <pc:sldMk cId="4059455320" sldId="260"/>
            <ac:spMk id="11" creationId="{A595C9CF-F628-B20E-C76A-F8A5B3FECFD0}"/>
          </ac:spMkLst>
        </pc:spChg>
        <pc:spChg chg="add mod">
          <ac:chgData name="Mrs Callaghan" userId="1ead9711-a84f-4620-84d5-de6485b2dc75" providerId="ADAL" clId="{09FCBAEE-C336-49CD-AF59-5B6F211F1DFB}" dt="2024-10-29T16:10:07.862" v="4225" actId="1076"/>
          <ac:spMkLst>
            <pc:docMk/>
            <pc:sldMk cId="4059455320" sldId="260"/>
            <ac:spMk id="12" creationId="{FC8115F5-78AA-A54C-5368-9FECAD6E617F}"/>
          </ac:spMkLst>
        </pc:spChg>
        <pc:spChg chg="add mod">
          <ac:chgData name="Mrs Callaghan" userId="1ead9711-a84f-4620-84d5-de6485b2dc75" providerId="ADAL" clId="{09FCBAEE-C336-49CD-AF59-5B6F211F1DFB}" dt="2024-10-29T16:09:14.639" v="4219" actId="1076"/>
          <ac:spMkLst>
            <pc:docMk/>
            <pc:sldMk cId="4059455320" sldId="260"/>
            <ac:spMk id="13" creationId="{1238CA48-AC12-AD59-ECB2-089919CDC29C}"/>
          </ac:spMkLst>
        </pc:spChg>
        <pc:spChg chg="add mod">
          <ac:chgData name="Mrs Callaghan" userId="1ead9711-a84f-4620-84d5-de6485b2dc75" providerId="ADAL" clId="{09FCBAEE-C336-49CD-AF59-5B6F211F1DFB}" dt="2024-10-29T16:07:27.793" v="4204" actId="1076"/>
          <ac:spMkLst>
            <pc:docMk/>
            <pc:sldMk cId="4059455320" sldId="260"/>
            <ac:spMk id="14" creationId="{357BC1D4-C20C-F70A-0D2D-B786E2951B17}"/>
          </ac:spMkLst>
        </pc:spChg>
        <pc:spChg chg="add mod">
          <ac:chgData name="Mrs Callaghan" userId="1ead9711-a84f-4620-84d5-de6485b2dc75" providerId="ADAL" clId="{09FCBAEE-C336-49CD-AF59-5B6F211F1DFB}" dt="2024-10-29T16:06:18.401" v="4192" actId="14100"/>
          <ac:spMkLst>
            <pc:docMk/>
            <pc:sldMk cId="4059455320" sldId="260"/>
            <ac:spMk id="15" creationId="{75C3AAB4-A67B-8373-C03A-173C0BA71866}"/>
          </ac:spMkLst>
        </pc:spChg>
        <pc:spChg chg="add mod">
          <ac:chgData name="Mrs Callaghan" userId="1ead9711-a84f-4620-84d5-de6485b2dc75" providerId="ADAL" clId="{09FCBAEE-C336-49CD-AF59-5B6F211F1DFB}" dt="2024-10-29T16:08:51.783" v="4213" actId="1076"/>
          <ac:spMkLst>
            <pc:docMk/>
            <pc:sldMk cId="4059455320" sldId="260"/>
            <ac:spMk id="16" creationId="{81D2F228-5A8E-8EAA-8890-130F505841E4}"/>
          </ac:spMkLst>
        </pc:spChg>
        <pc:spChg chg="add mod">
          <ac:chgData name="Mrs Callaghan" userId="1ead9711-a84f-4620-84d5-de6485b2dc75" providerId="ADAL" clId="{09FCBAEE-C336-49CD-AF59-5B6F211F1DFB}" dt="2024-10-29T16:09:25.773" v="4220" actId="1076"/>
          <ac:spMkLst>
            <pc:docMk/>
            <pc:sldMk cId="4059455320" sldId="260"/>
            <ac:spMk id="17" creationId="{6E032C9E-05EB-FF3E-B2C0-612B3E0C4EEE}"/>
          </ac:spMkLst>
        </pc:spChg>
        <pc:spChg chg="add mod">
          <ac:chgData name="Mrs Callaghan" userId="1ead9711-a84f-4620-84d5-de6485b2dc75" providerId="ADAL" clId="{09FCBAEE-C336-49CD-AF59-5B6F211F1DFB}" dt="2024-10-29T16:07:23.290" v="4203" actId="1076"/>
          <ac:spMkLst>
            <pc:docMk/>
            <pc:sldMk cId="4059455320" sldId="260"/>
            <ac:spMk id="18" creationId="{731FF56F-EE44-83EF-CC5D-68AF731975FF}"/>
          </ac:spMkLst>
        </pc:spChg>
        <pc:spChg chg="add mod">
          <ac:chgData name="Mrs Callaghan" userId="1ead9711-a84f-4620-84d5-de6485b2dc75" providerId="ADAL" clId="{09FCBAEE-C336-49CD-AF59-5B6F211F1DFB}" dt="2024-10-29T16:10:01.515" v="4224" actId="1076"/>
          <ac:spMkLst>
            <pc:docMk/>
            <pc:sldMk cId="4059455320" sldId="260"/>
            <ac:spMk id="19" creationId="{658463CD-3AF4-3353-F666-82EF83B18F01}"/>
          </ac:spMkLst>
        </pc:spChg>
        <pc:spChg chg="add mod">
          <ac:chgData name="Mrs Callaghan" userId="1ead9711-a84f-4620-84d5-de6485b2dc75" providerId="ADAL" clId="{09FCBAEE-C336-49CD-AF59-5B6F211F1DFB}" dt="2024-10-29T16:12:44.015" v="4231" actId="207"/>
          <ac:spMkLst>
            <pc:docMk/>
            <pc:sldMk cId="4059455320" sldId="260"/>
            <ac:spMk id="20" creationId="{376DCDE2-B36B-34E8-7704-1F1B8FFE96D1}"/>
          </ac:spMkLst>
        </pc:spChg>
        <pc:picChg chg="add mod">
          <ac:chgData name="Mrs Callaghan" userId="1ead9711-a84f-4620-84d5-de6485b2dc75" providerId="ADAL" clId="{09FCBAEE-C336-49CD-AF59-5B6F211F1DFB}" dt="2024-10-28T14:38:37.018" v="1835" actId="1076"/>
          <ac:picMkLst>
            <pc:docMk/>
            <pc:sldMk cId="4059455320" sldId="260"/>
            <ac:picMk id="4" creationId="{3F63F99F-D356-AB3B-276C-A40692215EB6}"/>
          </ac:picMkLst>
        </pc:picChg>
        <pc:picChg chg="add mod">
          <ac:chgData name="Mrs Callaghan" userId="1ead9711-a84f-4620-84d5-de6485b2dc75" providerId="ADAL" clId="{09FCBAEE-C336-49CD-AF59-5B6F211F1DFB}" dt="2024-10-28T14:38:40.706" v="1836" actId="1076"/>
          <ac:picMkLst>
            <pc:docMk/>
            <pc:sldMk cId="4059455320" sldId="260"/>
            <ac:picMk id="5" creationId="{A33C3E7E-6BA7-ADC5-5B29-5ECC1EBDAE01}"/>
          </ac:picMkLst>
        </pc:picChg>
        <pc:picChg chg="add mod">
          <ac:chgData name="Mrs Callaghan" userId="1ead9711-a84f-4620-84d5-de6485b2dc75" providerId="ADAL" clId="{09FCBAEE-C336-49CD-AF59-5B6F211F1DFB}" dt="2024-10-28T15:00:31.806" v="2567" actId="1076"/>
          <ac:picMkLst>
            <pc:docMk/>
            <pc:sldMk cId="4059455320" sldId="260"/>
            <ac:picMk id="8" creationId="{31E06CB3-01ED-0C1C-50B8-4922E545CF90}"/>
          </ac:picMkLst>
        </pc:picChg>
      </pc:sldChg>
      <pc:sldChg chg="addSp delSp modSp mod">
        <pc:chgData name="Mrs Callaghan" userId="1ead9711-a84f-4620-84d5-de6485b2dc75" providerId="ADAL" clId="{09FCBAEE-C336-49CD-AF59-5B6F211F1DFB}" dt="2024-10-29T15:40:00.763" v="4084" actId="20577"/>
        <pc:sldMkLst>
          <pc:docMk/>
          <pc:sldMk cId="2309783010" sldId="261"/>
        </pc:sldMkLst>
        <pc:spChg chg="add mod">
          <ac:chgData name="Mrs Callaghan" userId="1ead9711-a84f-4620-84d5-de6485b2dc75" providerId="ADAL" clId="{09FCBAEE-C336-49CD-AF59-5B6F211F1DFB}" dt="2024-10-29T14:52:25.216" v="3562" actId="113"/>
          <ac:spMkLst>
            <pc:docMk/>
            <pc:sldMk cId="2309783010" sldId="261"/>
            <ac:spMk id="2" creationId="{E379E5BB-5649-4264-1109-E0C315BF6285}"/>
          </ac:spMkLst>
        </pc:spChg>
        <pc:spChg chg="add mod">
          <ac:chgData name="Mrs Callaghan" userId="1ead9711-a84f-4620-84d5-de6485b2dc75" providerId="ADAL" clId="{09FCBAEE-C336-49CD-AF59-5B6F211F1DFB}" dt="2024-10-29T14:48:56.079" v="3467" actId="14100"/>
          <ac:spMkLst>
            <pc:docMk/>
            <pc:sldMk cId="2309783010" sldId="261"/>
            <ac:spMk id="5" creationId="{8FC0C78B-5D03-2A65-47D2-CBF652AF8389}"/>
          </ac:spMkLst>
        </pc:spChg>
        <pc:spChg chg="add mod">
          <ac:chgData name="Mrs Callaghan" userId="1ead9711-a84f-4620-84d5-de6485b2dc75" providerId="ADAL" clId="{09FCBAEE-C336-49CD-AF59-5B6F211F1DFB}" dt="2024-10-29T14:49:44.581" v="3476" actId="1076"/>
          <ac:spMkLst>
            <pc:docMk/>
            <pc:sldMk cId="2309783010" sldId="261"/>
            <ac:spMk id="6" creationId="{95BA006B-1114-778F-8B30-2E1BB0DCE6BD}"/>
          </ac:spMkLst>
        </pc:spChg>
        <pc:spChg chg="mod">
          <ac:chgData name="Mrs Callaghan" userId="1ead9711-a84f-4620-84d5-de6485b2dc75" providerId="ADAL" clId="{09FCBAEE-C336-49CD-AF59-5B6F211F1DFB}" dt="2024-10-29T14:52:05.210" v="3561" actId="113"/>
          <ac:spMkLst>
            <pc:docMk/>
            <pc:sldMk cId="2309783010" sldId="261"/>
            <ac:spMk id="8" creationId="{67E191D4-DAED-A288-127D-8254A5C86DF8}"/>
          </ac:spMkLst>
        </pc:spChg>
        <pc:spChg chg="add mod">
          <ac:chgData name="Mrs Callaghan" userId="1ead9711-a84f-4620-84d5-de6485b2dc75" providerId="ADAL" clId="{09FCBAEE-C336-49CD-AF59-5B6F211F1DFB}" dt="2024-10-29T15:40:00.763" v="4084" actId="20577"/>
          <ac:spMkLst>
            <pc:docMk/>
            <pc:sldMk cId="2309783010" sldId="261"/>
            <ac:spMk id="9" creationId="{B9FA8A89-701F-A702-FBD9-325BB9004B04}"/>
          </ac:spMkLst>
        </pc:spChg>
        <pc:spChg chg="add mod">
          <ac:chgData name="Mrs Callaghan" userId="1ead9711-a84f-4620-84d5-de6485b2dc75" providerId="ADAL" clId="{09FCBAEE-C336-49CD-AF59-5B6F211F1DFB}" dt="2024-10-29T14:51:32.745" v="3557" actId="1076"/>
          <ac:spMkLst>
            <pc:docMk/>
            <pc:sldMk cId="2309783010" sldId="261"/>
            <ac:spMk id="10" creationId="{E60AE6F4-98E6-02A4-E816-C9CF3FEE1D6E}"/>
          </ac:spMkLst>
        </pc:spChg>
        <pc:spChg chg="add del mod">
          <ac:chgData name="Mrs Callaghan" userId="1ead9711-a84f-4620-84d5-de6485b2dc75" providerId="ADAL" clId="{09FCBAEE-C336-49CD-AF59-5B6F211F1DFB}" dt="2024-10-29T15:22:44.269" v="4037" actId="478"/>
          <ac:spMkLst>
            <pc:docMk/>
            <pc:sldMk cId="2309783010" sldId="261"/>
            <ac:spMk id="18" creationId="{F63F48D9-07BB-8887-2830-2ABEE7BDB45E}"/>
          </ac:spMkLst>
        </pc:spChg>
        <pc:spChg chg="add mod">
          <ac:chgData name="Mrs Callaghan" userId="1ead9711-a84f-4620-84d5-de6485b2dc75" providerId="ADAL" clId="{09FCBAEE-C336-49CD-AF59-5B6F211F1DFB}" dt="2024-10-29T15:23:17.122" v="4040" actId="14100"/>
          <ac:spMkLst>
            <pc:docMk/>
            <pc:sldMk cId="2309783010" sldId="261"/>
            <ac:spMk id="19" creationId="{46DBEA1E-5ECF-2652-34CB-C20D333A62B6}"/>
          </ac:spMkLst>
        </pc:spChg>
        <pc:picChg chg="mod">
          <ac:chgData name="Mrs Callaghan" userId="1ead9711-a84f-4620-84d5-de6485b2dc75" providerId="ADAL" clId="{09FCBAEE-C336-49CD-AF59-5B6F211F1DFB}" dt="2024-10-29T14:46:10.714" v="3411" actId="1076"/>
          <ac:picMkLst>
            <pc:docMk/>
            <pc:sldMk cId="2309783010" sldId="261"/>
            <ac:picMk id="13" creationId="{37E6F618-4319-57AE-8CEC-0A043B22D330}"/>
          </ac:picMkLst>
        </pc:picChg>
        <pc:picChg chg="mod">
          <ac:chgData name="Mrs Callaghan" userId="1ead9711-a84f-4620-84d5-de6485b2dc75" providerId="ADAL" clId="{09FCBAEE-C336-49CD-AF59-5B6F211F1DFB}" dt="2024-10-29T14:49:04.178" v="3470" actId="14100"/>
          <ac:picMkLst>
            <pc:docMk/>
            <pc:sldMk cId="2309783010" sldId="261"/>
            <ac:picMk id="14" creationId="{EBD2F433-7DEC-64E1-24B5-8438A0BB2CE1}"/>
          </ac:picMkLst>
        </pc:picChg>
        <pc:picChg chg="mod">
          <ac:chgData name="Mrs Callaghan" userId="1ead9711-a84f-4620-84d5-de6485b2dc75" providerId="ADAL" clId="{09FCBAEE-C336-49CD-AF59-5B6F211F1DFB}" dt="2024-10-29T14:49:12.767" v="3472" actId="14100"/>
          <ac:picMkLst>
            <pc:docMk/>
            <pc:sldMk cId="2309783010" sldId="261"/>
            <ac:picMk id="15" creationId="{3079EB15-AFBA-E600-F5C8-B0B5B47DE012}"/>
          </ac:picMkLst>
        </pc:picChg>
        <pc:picChg chg="mod">
          <ac:chgData name="Mrs Callaghan" userId="1ead9711-a84f-4620-84d5-de6485b2dc75" providerId="ADAL" clId="{09FCBAEE-C336-49CD-AF59-5B6F211F1DFB}" dt="2024-10-29T14:49:08.049" v="3471" actId="14100"/>
          <ac:picMkLst>
            <pc:docMk/>
            <pc:sldMk cId="2309783010" sldId="261"/>
            <ac:picMk id="16" creationId="{ECFA4156-4CF7-D636-39DD-CAEBA374C47E}"/>
          </ac:picMkLst>
        </pc:picChg>
        <pc:picChg chg="mod">
          <ac:chgData name="Mrs Callaghan" userId="1ead9711-a84f-4620-84d5-de6485b2dc75" providerId="ADAL" clId="{09FCBAEE-C336-49CD-AF59-5B6F211F1DFB}" dt="2024-10-29T14:49:18.572" v="3474" actId="14100"/>
          <ac:picMkLst>
            <pc:docMk/>
            <pc:sldMk cId="2309783010" sldId="261"/>
            <ac:picMk id="17" creationId="{48D21833-D296-0028-CB2E-381B4038C34C}"/>
          </ac:picMkLst>
        </pc:picChg>
      </pc:sldChg>
      <pc:sldChg chg="addSp delSp modSp mod">
        <pc:chgData name="Mrs Callaghan" userId="1ead9711-a84f-4620-84d5-de6485b2dc75" providerId="ADAL" clId="{09FCBAEE-C336-49CD-AF59-5B6F211F1DFB}" dt="2024-10-29T16:02:08.842" v="4185" actId="14100"/>
        <pc:sldMkLst>
          <pc:docMk/>
          <pc:sldMk cId="1066927831" sldId="262"/>
        </pc:sldMkLst>
        <pc:spChg chg="add mod">
          <ac:chgData name="Mrs Callaghan" userId="1ead9711-a84f-4620-84d5-de6485b2dc75" providerId="ADAL" clId="{09FCBAEE-C336-49CD-AF59-5B6F211F1DFB}" dt="2024-10-10T17:05:27.861" v="0"/>
          <ac:spMkLst>
            <pc:docMk/>
            <pc:sldMk cId="1066927831" sldId="262"/>
            <ac:spMk id="5" creationId="{26A8486A-3214-C7B8-788D-67FE8B68C852}"/>
          </ac:spMkLst>
        </pc:spChg>
        <pc:spChg chg="add mod">
          <ac:chgData name="Mrs Callaghan" userId="1ead9711-a84f-4620-84d5-de6485b2dc75" providerId="ADAL" clId="{09FCBAEE-C336-49CD-AF59-5B6F211F1DFB}" dt="2024-10-21T10:46:22.773" v="27" actId="14100"/>
          <ac:spMkLst>
            <pc:docMk/>
            <pc:sldMk cId="1066927831" sldId="262"/>
            <ac:spMk id="7" creationId="{5574A3F8-D0A6-6CB0-E0A5-E83982242AE2}"/>
          </ac:spMkLst>
        </pc:spChg>
        <pc:spChg chg="add mod">
          <ac:chgData name="Mrs Callaghan" userId="1ead9711-a84f-4620-84d5-de6485b2dc75" providerId="ADAL" clId="{09FCBAEE-C336-49CD-AF59-5B6F211F1DFB}" dt="2024-10-29T15:24:11.707" v="4043"/>
          <ac:spMkLst>
            <pc:docMk/>
            <pc:sldMk cId="1066927831" sldId="262"/>
            <ac:spMk id="12" creationId="{B2E66668-6B3E-0A97-4278-A8C48D928410}"/>
          </ac:spMkLst>
        </pc:spChg>
        <pc:spChg chg="add mod">
          <ac:chgData name="Mrs Callaghan" userId="1ead9711-a84f-4620-84d5-de6485b2dc75" providerId="ADAL" clId="{09FCBAEE-C336-49CD-AF59-5B6F211F1DFB}" dt="2024-10-29T15:59:55.564" v="4171" actId="207"/>
          <ac:spMkLst>
            <pc:docMk/>
            <pc:sldMk cId="1066927831" sldId="262"/>
            <ac:spMk id="14" creationId="{13B9D468-18AC-DBAC-ED7C-E4199CED7644}"/>
          </ac:spMkLst>
        </pc:spChg>
        <pc:spChg chg="add mod">
          <ac:chgData name="Mrs Callaghan" userId="1ead9711-a84f-4620-84d5-de6485b2dc75" providerId="ADAL" clId="{09FCBAEE-C336-49CD-AF59-5B6F211F1DFB}" dt="2024-10-29T16:00:15.745" v="4174" actId="207"/>
          <ac:spMkLst>
            <pc:docMk/>
            <pc:sldMk cId="1066927831" sldId="262"/>
            <ac:spMk id="16" creationId="{6FDCC48F-CB99-1A99-449A-2F036C32E8B6}"/>
          </ac:spMkLst>
        </pc:spChg>
        <pc:spChg chg="add mod">
          <ac:chgData name="Mrs Callaghan" userId="1ead9711-a84f-4620-84d5-de6485b2dc75" providerId="ADAL" clId="{09FCBAEE-C336-49CD-AF59-5B6F211F1DFB}" dt="2024-10-29T16:01:11.047" v="4180" actId="207"/>
          <ac:spMkLst>
            <pc:docMk/>
            <pc:sldMk cId="1066927831" sldId="262"/>
            <ac:spMk id="18" creationId="{B838C61B-0C77-B7B5-BC48-BB79667E33D9}"/>
          </ac:spMkLst>
        </pc:spChg>
        <pc:spChg chg="add mod">
          <ac:chgData name="Mrs Callaghan" userId="1ead9711-a84f-4620-84d5-de6485b2dc75" providerId="ADAL" clId="{09FCBAEE-C336-49CD-AF59-5B6F211F1DFB}" dt="2024-10-29T16:01:27.551" v="4182" actId="207"/>
          <ac:spMkLst>
            <pc:docMk/>
            <pc:sldMk cId="1066927831" sldId="262"/>
            <ac:spMk id="19" creationId="{770C0807-0B26-6276-C7AA-E7377D19C565}"/>
          </ac:spMkLst>
        </pc:spChg>
        <pc:spChg chg="add mod">
          <ac:chgData name="Mrs Callaghan" userId="1ead9711-a84f-4620-84d5-de6485b2dc75" providerId="ADAL" clId="{09FCBAEE-C336-49CD-AF59-5B6F211F1DFB}" dt="2024-10-29T16:01:49.927" v="4184" actId="207"/>
          <ac:spMkLst>
            <pc:docMk/>
            <pc:sldMk cId="1066927831" sldId="262"/>
            <ac:spMk id="20" creationId="{E0986EC1-0F3E-01B7-2E10-5F113B91407B}"/>
          </ac:spMkLst>
        </pc:spChg>
        <pc:picChg chg="add mod">
          <ac:chgData name="Mrs Callaghan" userId="1ead9711-a84f-4620-84d5-de6485b2dc75" providerId="ADAL" clId="{09FCBAEE-C336-49CD-AF59-5B6F211F1DFB}" dt="2024-10-10T17:05:27.861" v="0"/>
          <ac:picMkLst>
            <pc:docMk/>
            <pc:sldMk cId="1066927831" sldId="262"/>
            <ac:picMk id="6" creationId="{4EF63469-72F5-1E05-4A69-76153231531C}"/>
          </ac:picMkLst>
        </pc:picChg>
        <pc:picChg chg="add mod">
          <ac:chgData name="Mrs Callaghan" userId="1ead9711-a84f-4620-84d5-de6485b2dc75" providerId="ADAL" clId="{09FCBAEE-C336-49CD-AF59-5B6F211F1DFB}" dt="2024-10-29T09:58:02.316" v="2863" actId="1076"/>
          <ac:picMkLst>
            <pc:docMk/>
            <pc:sldMk cId="1066927831" sldId="262"/>
            <ac:picMk id="8" creationId="{5F5F71A4-A461-0CC7-DC62-9D2D920339C1}"/>
          </ac:picMkLst>
        </pc:picChg>
        <pc:picChg chg="add mod">
          <ac:chgData name="Mrs Callaghan" userId="1ead9711-a84f-4620-84d5-de6485b2dc75" providerId="ADAL" clId="{09FCBAEE-C336-49CD-AF59-5B6F211F1DFB}" dt="2024-10-21T11:11:23.992" v="66" actId="1076"/>
          <ac:picMkLst>
            <pc:docMk/>
            <pc:sldMk cId="1066927831" sldId="262"/>
            <ac:picMk id="9" creationId="{91DAD798-9FF4-D63F-A8F8-C9553A722B3E}"/>
          </ac:picMkLst>
        </pc:picChg>
        <pc:picChg chg="add mod">
          <ac:chgData name="Mrs Callaghan" userId="1ead9711-a84f-4620-84d5-de6485b2dc75" providerId="ADAL" clId="{09FCBAEE-C336-49CD-AF59-5B6F211F1DFB}" dt="2024-10-29T10:04:19.878" v="2873" actId="14100"/>
          <ac:picMkLst>
            <pc:docMk/>
            <pc:sldMk cId="1066927831" sldId="262"/>
            <ac:picMk id="10" creationId="{72E52459-2C34-D438-F185-FF1AACAD6D12}"/>
          </ac:picMkLst>
        </pc:picChg>
        <pc:picChg chg="add mod">
          <ac:chgData name="Mrs Callaghan" userId="1ead9711-a84f-4620-84d5-de6485b2dc75" providerId="ADAL" clId="{09FCBAEE-C336-49CD-AF59-5B6F211F1DFB}" dt="2024-10-21T10:50:27.264" v="33" actId="1076"/>
          <ac:picMkLst>
            <pc:docMk/>
            <pc:sldMk cId="1066927831" sldId="262"/>
            <ac:picMk id="11" creationId="{B08FFB0A-7979-3259-D55F-22AF64C96C62}"/>
          </ac:picMkLst>
        </pc:picChg>
        <pc:picChg chg="add mod">
          <ac:chgData name="Mrs Callaghan" userId="1ead9711-a84f-4620-84d5-de6485b2dc75" providerId="ADAL" clId="{09FCBAEE-C336-49CD-AF59-5B6F211F1DFB}" dt="2024-10-29T16:02:08.842" v="4185" actId="14100"/>
          <ac:picMkLst>
            <pc:docMk/>
            <pc:sldMk cId="1066927831" sldId="262"/>
            <ac:picMk id="13" creationId="{2CC9E623-1D38-B9AD-E804-7FB5B3724BA1}"/>
          </ac:picMkLst>
        </pc:picChg>
        <pc:picChg chg="add del mod">
          <ac:chgData name="Mrs Callaghan" userId="1ead9711-a84f-4620-84d5-de6485b2dc75" providerId="ADAL" clId="{09FCBAEE-C336-49CD-AF59-5B6F211F1DFB}" dt="2024-10-21T13:12:33.553" v="379" actId="478"/>
          <ac:picMkLst>
            <pc:docMk/>
            <pc:sldMk cId="1066927831" sldId="262"/>
            <ac:picMk id="15" creationId="{3435B656-65FF-63A0-629D-39B8E56F5667}"/>
          </ac:picMkLst>
        </pc:picChg>
        <pc:picChg chg="add mod">
          <ac:chgData name="Mrs Callaghan" userId="1ead9711-a84f-4620-84d5-de6485b2dc75" providerId="ADAL" clId="{09FCBAEE-C336-49CD-AF59-5B6F211F1DFB}" dt="2024-10-21T11:10:04.847" v="61" actId="1076"/>
          <ac:picMkLst>
            <pc:docMk/>
            <pc:sldMk cId="1066927831" sldId="262"/>
            <ac:picMk id="17" creationId="{BB033802-68EE-26BA-5137-61A420B95B6E}"/>
          </ac:picMkLst>
        </pc:picChg>
        <pc:picChg chg="add mod">
          <ac:chgData name="Mrs Callaghan" userId="1ead9711-a84f-4620-84d5-de6485b2dc75" providerId="ADAL" clId="{09FCBAEE-C336-49CD-AF59-5B6F211F1DFB}" dt="2024-10-29T10:04:36.807" v="2875" actId="1076"/>
          <ac:picMkLst>
            <pc:docMk/>
            <pc:sldMk cId="1066927831" sldId="262"/>
            <ac:picMk id="1026" creationId="{E9D48E32-20DB-E3CA-7DFC-E8DC010C83B1}"/>
          </ac:picMkLst>
        </pc:picChg>
        <pc:picChg chg="add mod">
          <ac:chgData name="Mrs Callaghan" userId="1ead9711-a84f-4620-84d5-de6485b2dc75" providerId="ADAL" clId="{09FCBAEE-C336-49CD-AF59-5B6F211F1DFB}" dt="2024-10-21T10:54:59.472" v="41" actId="14100"/>
          <ac:picMkLst>
            <pc:docMk/>
            <pc:sldMk cId="1066927831" sldId="262"/>
            <ac:picMk id="1028" creationId="{9328DA75-3A0E-FB77-4DAE-C6A58E3E379F}"/>
          </ac:picMkLst>
        </pc:picChg>
      </pc:sldChg>
      <pc:sldChg chg="addSp delSp modSp mod">
        <pc:chgData name="Mrs Callaghan" userId="1ead9711-a84f-4620-84d5-de6485b2dc75" providerId="ADAL" clId="{09FCBAEE-C336-49CD-AF59-5B6F211F1DFB}" dt="2024-10-29T15:55:52.437" v="4159" actId="14100"/>
        <pc:sldMkLst>
          <pc:docMk/>
          <pc:sldMk cId="2789434458" sldId="263"/>
        </pc:sldMkLst>
        <pc:spChg chg="add mod">
          <ac:chgData name="Mrs Callaghan" userId="1ead9711-a84f-4620-84d5-de6485b2dc75" providerId="ADAL" clId="{09FCBAEE-C336-49CD-AF59-5B6F211F1DFB}" dt="2024-10-28T17:21:32.620" v="2641" actId="1076"/>
          <ac:spMkLst>
            <pc:docMk/>
            <pc:sldMk cId="2789434458" sldId="263"/>
            <ac:spMk id="5" creationId="{A005E097-94D6-E09C-71B1-78CD070AE9A8}"/>
          </ac:spMkLst>
        </pc:spChg>
        <pc:spChg chg="add mod">
          <ac:chgData name="Mrs Callaghan" userId="1ead9711-a84f-4620-84d5-de6485b2dc75" providerId="ADAL" clId="{09FCBAEE-C336-49CD-AF59-5B6F211F1DFB}" dt="2024-10-29T15:55:44.503" v="4158" actId="1076"/>
          <ac:spMkLst>
            <pc:docMk/>
            <pc:sldMk cId="2789434458" sldId="263"/>
            <ac:spMk id="7" creationId="{E0C1250A-8E2B-DA7B-E2EF-2219E2DC728E}"/>
          </ac:spMkLst>
        </pc:spChg>
        <pc:spChg chg="add del mod">
          <ac:chgData name="Mrs Callaghan" userId="1ead9711-a84f-4620-84d5-de6485b2dc75" providerId="ADAL" clId="{09FCBAEE-C336-49CD-AF59-5B6F211F1DFB}" dt="2024-10-21T11:15:04.275" v="69"/>
          <ac:spMkLst>
            <pc:docMk/>
            <pc:sldMk cId="2789434458" sldId="263"/>
            <ac:spMk id="7" creationId="{F50BF8A0-12B3-4A1D-DB5A-F85299364DFC}"/>
          </ac:spMkLst>
        </pc:spChg>
        <pc:spChg chg="add mod">
          <ac:chgData name="Mrs Callaghan" userId="1ead9711-a84f-4620-84d5-de6485b2dc75" providerId="ADAL" clId="{09FCBAEE-C336-49CD-AF59-5B6F211F1DFB}" dt="2024-10-28T14:19:01.998" v="1813" actId="20577"/>
          <ac:spMkLst>
            <pc:docMk/>
            <pc:sldMk cId="2789434458" sldId="263"/>
            <ac:spMk id="8" creationId="{7C0BBD99-61F7-0F96-026B-90B8D78CCD2D}"/>
          </ac:spMkLst>
        </pc:spChg>
        <pc:spChg chg="add mod ord">
          <ac:chgData name="Mrs Callaghan" userId="1ead9711-a84f-4620-84d5-de6485b2dc75" providerId="ADAL" clId="{09FCBAEE-C336-49CD-AF59-5B6F211F1DFB}" dt="2024-10-28T14:18:20.911" v="1808" actId="14100"/>
          <ac:spMkLst>
            <pc:docMk/>
            <pc:sldMk cId="2789434458" sldId="263"/>
            <ac:spMk id="9" creationId="{93AF83CC-FCBC-5FC6-C7AE-417403CB2C93}"/>
          </ac:spMkLst>
        </pc:spChg>
        <pc:spChg chg="add mod">
          <ac:chgData name="Mrs Callaghan" userId="1ead9711-a84f-4620-84d5-de6485b2dc75" providerId="ADAL" clId="{09FCBAEE-C336-49CD-AF59-5B6F211F1DFB}" dt="2024-10-25T16:59:09.360" v="1322" actId="255"/>
          <ac:spMkLst>
            <pc:docMk/>
            <pc:sldMk cId="2789434458" sldId="263"/>
            <ac:spMk id="11" creationId="{D075CE2B-43E1-7913-A807-7F25FAB2E370}"/>
          </ac:spMkLst>
        </pc:spChg>
        <pc:spChg chg="add mod">
          <ac:chgData name="Mrs Callaghan" userId="1ead9711-a84f-4620-84d5-de6485b2dc75" providerId="ADAL" clId="{09FCBAEE-C336-49CD-AF59-5B6F211F1DFB}" dt="2024-10-25T16:59:30.682" v="1324" actId="1076"/>
          <ac:spMkLst>
            <pc:docMk/>
            <pc:sldMk cId="2789434458" sldId="263"/>
            <ac:spMk id="12" creationId="{124135F4-9C0E-76DF-7717-50AB84CAB16D}"/>
          </ac:spMkLst>
        </pc:spChg>
        <pc:spChg chg="add mod">
          <ac:chgData name="Mrs Callaghan" userId="1ead9711-a84f-4620-84d5-de6485b2dc75" providerId="ADAL" clId="{09FCBAEE-C336-49CD-AF59-5B6F211F1DFB}" dt="2024-10-21T13:33:27.799" v="766" actId="1076"/>
          <ac:spMkLst>
            <pc:docMk/>
            <pc:sldMk cId="2789434458" sldId="263"/>
            <ac:spMk id="13" creationId="{0A684611-5B50-D53D-2713-B853699C6943}"/>
          </ac:spMkLst>
        </pc:spChg>
        <pc:spChg chg="add mod">
          <ac:chgData name="Mrs Callaghan" userId="1ead9711-a84f-4620-84d5-de6485b2dc75" providerId="ADAL" clId="{09FCBAEE-C336-49CD-AF59-5B6F211F1DFB}" dt="2024-10-25T17:00:13.306" v="1329" actId="255"/>
          <ac:spMkLst>
            <pc:docMk/>
            <pc:sldMk cId="2789434458" sldId="263"/>
            <ac:spMk id="14" creationId="{0B8B98FA-3AB1-B52E-9B7B-7539B44F100A}"/>
          </ac:spMkLst>
        </pc:spChg>
        <pc:spChg chg="add mod">
          <ac:chgData name="Mrs Callaghan" userId="1ead9711-a84f-4620-84d5-de6485b2dc75" providerId="ADAL" clId="{09FCBAEE-C336-49CD-AF59-5B6F211F1DFB}" dt="2024-10-25T17:00:19.473" v="1330" actId="1076"/>
          <ac:spMkLst>
            <pc:docMk/>
            <pc:sldMk cId="2789434458" sldId="263"/>
            <ac:spMk id="15" creationId="{445C7F94-E620-C6CC-7630-E2A33042B071}"/>
          </ac:spMkLst>
        </pc:spChg>
        <pc:spChg chg="add mod">
          <ac:chgData name="Mrs Callaghan" userId="1ead9711-a84f-4620-84d5-de6485b2dc75" providerId="ADAL" clId="{09FCBAEE-C336-49CD-AF59-5B6F211F1DFB}" dt="2024-10-25T17:00:42.198" v="1332" actId="207"/>
          <ac:spMkLst>
            <pc:docMk/>
            <pc:sldMk cId="2789434458" sldId="263"/>
            <ac:spMk id="16" creationId="{F050030B-3958-8B48-8A93-54B815B5CF19}"/>
          </ac:spMkLst>
        </pc:spChg>
        <pc:spChg chg="add mod">
          <ac:chgData name="Mrs Callaghan" userId="1ead9711-a84f-4620-84d5-de6485b2dc75" providerId="ADAL" clId="{09FCBAEE-C336-49CD-AF59-5B6F211F1DFB}" dt="2024-10-21T13:13:47.715" v="403" actId="20577"/>
          <ac:spMkLst>
            <pc:docMk/>
            <pc:sldMk cId="2789434458" sldId="263"/>
            <ac:spMk id="17" creationId="{F01CDB25-021D-2C10-56EF-002633674A27}"/>
          </ac:spMkLst>
        </pc:spChg>
        <pc:spChg chg="add mod">
          <ac:chgData name="Mrs Callaghan" userId="1ead9711-a84f-4620-84d5-de6485b2dc75" providerId="ADAL" clId="{09FCBAEE-C336-49CD-AF59-5B6F211F1DFB}" dt="2024-10-29T15:24:15.429" v="4044"/>
          <ac:spMkLst>
            <pc:docMk/>
            <pc:sldMk cId="2789434458" sldId="263"/>
            <ac:spMk id="23" creationId="{C58E053E-7DF8-40D6-85D0-28C1A0192878}"/>
          </ac:spMkLst>
        </pc:spChg>
        <pc:spChg chg="add mod">
          <ac:chgData name="Mrs Callaghan" userId="1ead9711-a84f-4620-84d5-de6485b2dc75" providerId="ADAL" clId="{09FCBAEE-C336-49CD-AF59-5B6F211F1DFB}" dt="2024-10-28T14:24:03.609" v="1824" actId="1076"/>
          <ac:spMkLst>
            <pc:docMk/>
            <pc:sldMk cId="2789434458" sldId="263"/>
            <ac:spMk id="26" creationId="{2733AB16-F84D-6F7E-D4FA-4FF19C45F935}"/>
          </ac:spMkLst>
        </pc:spChg>
        <pc:spChg chg="add mod">
          <ac:chgData name="Mrs Callaghan" userId="1ead9711-a84f-4620-84d5-de6485b2dc75" providerId="ADAL" clId="{09FCBAEE-C336-49CD-AF59-5B6F211F1DFB}" dt="2024-10-28T13:49:43.791" v="1476" actId="1076"/>
          <ac:spMkLst>
            <pc:docMk/>
            <pc:sldMk cId="2789434458" sldId="263"/>
            <ac:spMk id="27" creationId="{DC1DAC5C-A46A-C527-144B-9474F74305BE}"/>
          </ac:spMkLst>
        </pc:spChg>
        <pc:spChg chg="add mod">
          <ac:chgData name="Mrs Callaghan" userId="1ead9711-a84f-4620-84d5-de6485b2dc75" providerId="ADAL" clId="{09FCBAEE-C336-49CD-AF59-5B6F211F1DFB}" dt="2024-10-29T15:55:18.931" v="4157" actId="1076"/>
          <ac:spMkLst>
            <pc:docMk/>
            <pc:sldMk cId="2789434458" sldId="263"/>
            <ac:spMk id="28" creationId="{FC6110F0-9060-DE6F-B081-F9706015C1C8}"/>
          </ac:spMkLst>
        </pc:spChg>
        <pc:spChg chg="add mod">
          <ac:chgData name="Mrs Callaghan" userId="1ead9711-a84f-4620-84d5-de6485b2dc75" providerId="ADAL" clId="{09FCBAEE-C336-49CD-AF59-5B6F211F1DFB}" dt="2024-10-28T14:23:11.327" v="1816" actId="1076"/>
          <ac:spMkLst>
            <pc:docMk/>
            <pc:sldMk cId="2789434458" sldId="263"/>
            <ac:spMk id="29" creationId="{1718521B-BF8C-35A6-38B5-0732A681BA6C}"/>
          </ac:spMkLst>
        </pc:spChg>
        <pc:spChg chg="add mod">
          <ac:chgData name="Mrs Callaghan" userId="1ead9711-a84f-4620-84d5-de6485b2dc75" providerId="ADAL" clId="{09FCBAEE-C336-49CD-AF59-5B6F211F1DFB}" dt="2024-10-28T13:52:24.137" v="1525" actId="1076"/>
          <ac:spMkLst>
            <pc:docMk/>
            <pc:sldMk cId="2789434458" sldId="263"/>
            <ac:spMk id="30" creationId="{B8734DBE-EC5C-972E-EBC1-31F285D7E1B7}"/>
          </ac:spMkLst>
        </pc:spChg>
        <pc:spChg chg="add mod">
          <ac:chgData name="Mrs Callaghan" userId="1ead9711-a84f-4620-84d5-de6485b2dc75" providerId="ADAL" clId="{09FCBAEE-C336-49CD-AF59-5B6F211F1DFB}" dt="2024-10-28T14:23:32.951" v="1820" actId="1076"/>
          <ac:spMkLst>
            <pc:docMk/>
            <pc:sldMk cId="2789434458" sldId="263"/>
            <ac:spMk id="31" creationId="{44074DC2-3B17-7A4B-CAF3-8562145DCF74}"/>
          </ac:spMkLst>
        </pc:spChg>
        <pc:spChg chg="add del mod">
          <ac:chgData name="Mrs Callaghan" userId="1ead9711-a84f-4620-84d5-de6485b2dc75" providerId="ADAL" clId="{09FCBAEE-C336-49CD-AF59-5B6F211F1DFB}" dt="2024-10-28T14:38:59.177" v="1838" actId="478"/>
          <ac:spMkLst>
            <pc:docMk/>
            <pc:sldMk cId="2789434458" sldId="263"/>
            <ac:spMk id="32" creationId="{4E2E1E93-21B7-7A04-DF4C-0796DCB93229}"/>
          </ac:spMkLst>
        </pc:spChg>
        <pc:spChg chg="add mod">
          <ac:chgData name="Mrs Callaghan" userId="1ead9711-a84f-4620-84d5-de6485b2dc75" providerId="ADAL" clId="{09FCBAEE-C336-49CD-AF59-5B6F211F1DFB}" dt="2024-10-29T15:49:09.998" v="4142" actId="1076"/>
          <ac:spMkLst>
            <pc:docMk/>
            <pc:sldMk cId="2789434458" sldId="263"/>
            <ac:spMk id="32" creationId="{9A230B47-4459-CAD7-7E82-C1F0F176D5C6}"/>
          </ac:spMkLst>
        </pc:spChg>
        <pc:spChg chg="add mod">
          <ac:chgData name="Mrs Callaghan" userId="1ead9711-a84f-4620-84d5-de6485b2dc75" providerId="ADAL" clId="{09FCBAEE-C336-49CD-AF59-5B6F211F1DFB}" dt="2024-10-29T15:49:44.703" v="4149" actId="14100"/>
          <ac:spMkLst>
            <pc:docMk/>
            <pc:sldMk cId="2789434458" sldId="263"/>
            <ac:spMk id="33" creationId="{CBF33EE4-13ED-5B92-144A-200C68839F79}"/>
          </ac:spMkLst>
        </pc:spChg>
        <pc:spChg chg="add mod">
          <ac:chgData name="Mrs Callaghan" userId="1ead9711-a84f-4620-84d5-de6485b2dc75" providerId="ADAL" clId="{09FCBAEE-C336-49CD-AF59-5B6F211F1DFB}" dt="2024-10-29T15:49:36.064" v="4147" actId="1076"/>
          <ac:spMkLst>
            <pc:docMk/>
            <pc:sldMk cId="2789434458" sldId="263"/>
            <ac:spMk id="34" creationId="{6D150236-08A2-0F03-EDD5-A1E064DEE726}"/>
          </ac:spMkLst>
        </pc:spChg>
        <pc:spChg chg="add mod">
          <ac:chgData name="Mrs Callaghan" userId="1ead9711-a84f-4620-84d5-de6485b2dc75" providerId="ADAL" clId="{09FCBAEE-C336-49CD-AF59-5B6F211F1DFB}" dt="2024-10-29T15:50:14.113" v="4154" actId="1076"/>
          <ac:spMkLst>
            <pc:docMk/>
            <pc:sldMk cId="2789434458" sldId="263"/>
            <ac:spMk id="35" creationId="{5F27C105-12B6-25E7-B8AF-BF487155C47C}"/>
          </ac:spMkLst>
        </pc:spChg>
        <pc:spChg chg="add mod">
          <ac:chgData name="Mrs Callaghan" userId="1ead9711-a84f-4620-84d5-de6485b2dc75" providerId="ADAL" clId="{09FCBAEE-C336-49CD-AF59-5B6F211F1DFB}" dt="2024-10-29T15:49:40.707" v="4148" actId="14100"/>
          <ac:spMkLst>
            <pc:docMk/>
            <pc:sldMk cId="2789434458" sldId="263"/>
            <ac:spMk id="36" creationId="{20A91F29-E1FE-2DA3-F6CE-37EA5C82B760}"/>
          </ac:spMkLst>
        </pc:spChg>
        <pc:spChg chg="add mod">
          <ac:chgData name="Mrs Callaghan" userId="1ead9711-a84f-4620-84d5-de6485b2dc75" providerId="ADAL" clId="{09FCBAEE-C336-49CD-AF59-5B6F211F1DFB}" dt="2024-10-29T15:50:19.353" v="4155" actId="14100"/>
          <ac:spMkLst>
            <pc:docMk/>
            <pc:sldMk cId="2789434458" sldId="263"/>
            <ac:spMk id="37" creationId="{CD38F255-6191-0B2B-BA57-863C36A53822}"/>
          </ac:spMkLst>
        </pc:spChg>
        <pc:spChg chg="add mod">
          <ac:chgData name="Mrs Callaghan" userId="1ead9711-a84f-4620-84d5-de6485b2dc75" providerId="ADAL" clId="{09FCBAEE-C336-49CD-AF59-5B6F211F1DFB}" dt="2024-10-28T17:25:41.926" v="2686" actId="207"/>
          <ac:spMkLst>
            <pc:docMk/>
            <pc:sldMk cId="2789434458" sldId="263"/>
            <ac:spMk id="38" creationId="{59992756-8818-B457-2B15-A75FFF50CF5A}"/>
          </ac:spMkLst>
        </pc:spChg>
        <pc:spChg chg="add mod">
          <ac:chgData name="Mrs Callaghan" userId="1ead9711-a84f-4620-84d5-de6485b2dc75" providerId="ADAL" clId="{09FCBAEE-C336-49CD-AF59-5B6F211F1DFB}" dt="2024-10-29T15:48:08.815" v="4133" actId="1076"/>
          <ac:spMkLst>
            <pc:docMk/>
            <pc:sldMk cId="2789434458" sldId="263"/>
            <ac:spMk id="39" creationId="{2F8316BC-03EF-EAC7-7EAB-ED1DF02CCC85}"/>
          </ac:spMkLst>
        </pc:spChg>
        <pc:spChg chg="add mod">
          <ac:chgData name="Mrs Callaghan" userId="1ead9711-a84f-4620-84d5-de6485b2dc75" providerId="ADAL" clId="{09FCBAEE-C336-49CD-AF59-5B6F211F1DFB}" dt="2024-10-29T15:48:03.830" v="4132" actId="1076"/>
          <ac:spMkLst>
            <pc:docMk/>
            <pc:sldMk cId="2789434458" sldId="263"/>
            <ac:spMk id="40" creationId="{DC0F8E2C-4C59-43C1-84C7-64AC501281EB}"/>
          </ac:spMkLst>
        </pc:spChg>
        <pc:picChg chg="add mod">
          <ac:chgData name="Mrs Callaghan" userId="1ead9711-a84f-4620-84d5-de6485b2dc75" providerId="ADAL" clId="{09FCBAEE-C336-49CD-AF59-5B6F211F1DFB}" dt="2024-10-10T17:05:30.331" v="1"/>
          <ac:picMkLst>
            <pc:docMk/>
            <pc:sldMk cId="2789434458" sldId="263"/>
            <ac:picMk id="6" creationId="{71C860EA-D757-0AFE-10D6-619052551C6F}"/>
          </ac:picMkLst>
        </pc:picChg>
        <pc:picChg chg="add del mod">
          <ac:chgData name="Mrs Callaghan" userId="1ead9711-a84f-4620-84d5-de6485b2dc75" providerId="ADAL" clId="{09FCBAEE-C336-49CD-AF59-5B6F211F1DFB}" dt="2024-10-25T16:47:44.786" v="1154" actId="478"/>
          <ac:picMkLst>
            <pc:docMk/>
            <pc:sldMk cId="2789434458" sldId="263"/>
            <ac:picMk id="7" creationId="{DF41F335-307C-0DB8-8FE4-04798C7B6B68}"/>
          </ac:picMkLst>
        </pc:picChg>
        <pc:picChg chg="add mod">
          <ac:chgData name="Mrs Callaghan" userId="1ead9711-a84f-4620-84d5-de6485b2dc75" providerId="ADAL" clId="{09FCBAEE-C336-49CD-AF59-5B6F211F1DFB}" dt="2024-10-25T16:58:37.604" v="1317" actId="1076"/>
          <ac:picMkLst>
            <pc:docMk/>
            <pc:sldMk cId="2789434458" sldId="263"/>
            <ac:picMk id="10" creationId="{5C586A4D-01F9-95DD-90C1-4FE913832B0C}"/>
          </ac:picMkLst>
        </pc:picChg>
        <pc:picChg chg="add mod">
          <ac:chgData name="Mrs Callaghan" userId="1ead9711-a84f-4620-84d5-de6485b2dc75" providerId="ADAL" clId="{09FCBAEE-C336-49CD-AF59-5B6F211F1DFB}" dt="2024-10-21T13:12:30.623" v="378" actId="1076"/>
          <ac:picMkLst>
            <pc:docMk/>
            <pc:sldMk cId="2789434458" sldId="263"/>
            <ac:picMk id="16" creationId="{0FB05A00-46AA-4E8B-6186-26CB8955E425}"/>
          </ac:picMkLst>
        </pc:picChg>
        <pc:picChg chg="add mod">
          <ac:chgData name="Mrs Callaghan" userId="1ead9711-a84f-4620-84d5-de6485b2dc75" providerId="ADAL" clId="{09FCBAEE-C336-49CD-AF59-5B6F211F1DFB}" dt="2024-10-29T15:48:17.088" v="4135" actId="1076"/>
          <ac:picMkLst>
            <pc:docMk/>
            <pc:sldMk cId="2789434458" sldId="263"/>
            <ac:picMk id="18" creationId="{BD1B1FD5-3010-58FB-9AE8-5771D422F26B}"/>
          </ac:picMkLst>
        </pc:picChg>
        <pc:picChg chg="add mod">
          <ac:chgData name="Mrs Callaghan" userId="1ead9711-a84f-4620-84d5-de6485b2dc75" providerId="ADAL" clId="{09FCBAEE-C336-49CD-AF59-5B6F211F1DFB}" dt="2024-10-28T13:52:03.753" v="1522" actId="14100"/>
          <ac:picMkLst>
            <pc:docMk/>
            <pc:sldMk cId="2789434458" sldId="263"/>
            <ac:picMk id="19" creationId="{7BEF8346-383C-D960-DDE5-4A3664BD71E5}"/>
          </ac:picMkLst>
        </pc:picChg>
        <pc:picChg chg="add mod">
          <ac:chgData name="Mrs Callaghan" userId="1ead9711-a84f-4620-84d5-de6485b2dc75" providerId="ADAL" clId="{09FCBAEE-C336-49CD-AF59-5B6F211F1DFB}" dt="2024-10-29T15:55:52.437" v="4159" actId="14100"/>
          <ac:picMkLst>
            <pc:docMk/>
            <pc:sldMk cId="2789434458" sldId="263"/>
            <ac:picMk id="20" creationId="{874AB327-4B42-0473-28B0-1B942F8A3AED}"/>
          </ac:picMkLst>
        </pc:picChg>
        <pc:picChg chg="add mod">
          <ac:chgData name="Mrs Callaghan" userId="1ead9711-a84f-4620-84d5-de6485b2dc75" providerId="ADAL" clId="{09FCBAEE-C336-49CD-AF59-5B6F211F1DFB}" dt="2024-10-29T15:55:12.979" v="4156" actId="14100"/>
          <ac:picMkLst>
            <pc:docMk/>
            <pc:sldMk cId="2789434458" sldId="263"/>
            <ac:picMk id="21" creationId="{F2109DA6-4F81-28A7-CBC5-7D7714F2786A}"/>
          </ac:picMkLst>
        </pc:picChg>
        <pc:picChg chg="add mod">
          <ac:chgData name="Mrs Callaghan" userId="1ead9711-a84f-4620-84d5-de6485b2dc75" providerId="ADAL" clId="{09FCBAEE-C336-49CD-AF59-5B6F211F1DFB}" dt="2024-10-28T14:23:06.102" v="1815" actId="14100"/>
          <ac:picMkLst>
            <pc:docMk/>
            <pc:sldMk cId="2789434458" sldId="263"/>
            <ac:picMk id="22" creationId="{F8E3CA97-E247-EE89-842B-031A19F1C13E}"/>
          </ac:picMkLst>
        </pc:picChg>
        <pc:picChg chg="add mod">
          <ac:chgData name="Mrs Callaghan" userId="1ead9711-a84f-4620-84d5-de6485b2dc75" providerId="ADAL" clId="{09FCBAEE-C336-49CD-AF59-5B6F211F1DFB}" dt="2024-10-28T17:36:46.512" v="2776"/>
          <ac:picMkLst>
            <pc:docMk/>
            <pc:sldMk cId="2789434458" sldId="263"/>
            <ac:picMk id="23" creationId="{8554CDAB-F908-89E6-8F14-7CD92CE76F7B}"/>
          </ac:picMkLst>
        </pc:picChg>
        <pc:picChg chg="add del mod">
          <ac:chgData name="Mrs Callaghan" userId="1ead9711-a84f-4620-84d5-de6485b2dc75" providerId="ADAL" clId="{09FCBAEE-C336-49CD-AF59-5B6F211F1DFB}" dt="2024-10-28T14:22:58.220" v="1814" actId="478"/>
          <ac:picMkLst>
            <pc:docMk/>
            <pc:sldMk cId="2789434458" sldId="263"/>
            <ac:picMk id="23" creationId="{AC558BA3-AD2B-23B8-2A41-6CD174D85FC2}"/>
          </ac:picMkLst>
        </pc:picChg>
        <pc:picChg chg="add mod">
          <ac:chgData name="Mrs Callaghan" userId="1ead9711-a84f-4620-84d5-de6485b2dc75" providerId="ADAL" clId="{09FCBAEE-C336-49CD-AF59-5B6F211F1DFB}" dt="2024-10-29T15:49:51.030" v="4150" actId="1076"/>
          <ac:picMkLst>
            <pc:docMk/>
            <pc:sldMk cId="2789434458" sldId="263"/>
            <ac:picMk id="24" creationId="{2BE92064-124C-992B-6B13-F22C3571AF21}"/>
          </ac:picMkLst>
        </pc:picChg>
        <pc:picChg chg="add mod">
          <ac:chgData name="Mrs Callaghan" userId="1ead9711-a84f-4620-84d5-de6485b2dc75" providerId="ADAL" clId="{09FCBAEE-C336-49CD-AF59-5B6F211F1DFB}" dt="2024-10-25T17:01:27.663" v="1347" actId="1076"/>
          <ac:picMkLst>
            <pc:docMk/>
            <pc:sldMk cId="2789434458" sldId="263"/>
            <ac:picMk id="25" creationId="{5ADBE4DB-F371-B3FB-B2DA-79067B5F7D2C}"/>
          </ac:picMkLst>
        </pc:picChg>
        <pc:picChg chg="add del mod">
          <ac:chgData name="Mrs Callaghan" userId="1ead9711-a84f-4620-84d5-de6485b2dc75" providerId="ADAL" clId="{09FCBAEE-C336-49CD-AF59-5B6F211F1DFB}" dt="2024-10-28T17:41:26.082" v="2784" actId="478"/>
          <ac:picMkLst>
            <pc:docMk/>
            <pc:sldMk cId="2789434458" sldId="263"/>
            <ac:picMk id="32" creationId="{8A2DCF26-BFAD-0E08-F302-D8777F71EDD3}"/>
          </ac:picMkLst>
        </pc:picChg>
        <pc:picChg chg="add del mod">
          <ac:chgData name="Mrs Callaghan" userId="1ead9711-a84f-4620-84d5-de6485b2dc75" providerId="ADAL" clId="{09FCBAEE-C336-49CD-AF59-5B6F211F1DFB}" dt="2024-10-28T14:38:59.177" v="1838" actId="478"/>
          <ac:picMkLst>
            <pc:docMk/>
            <pc:sldMk cId="2789434458" sldId="263"/>
            <ac:picMk id="33" creationId="{30B03E8B-14A2-085F-42E9-81BB8DA54A88}"/>
          </ac:picMkLst>
        </pc:picChg>
      </pc:sldChg>
      <pc:sldChg chg="addSp delSp modSp new mod">
        <pc:chgData name="Mrs Callaghan" userId="1ead9711-a84f-4620-84d5-de6485b2dc75" providerId="ADAL" clId="{09FCBAEE-C336-49CD-AF59-5B6F211F1DFB}" dt="2024-10-29T16:13:12.009" v="4233" actId="207"/>
        <pc:sldMkLst>
          <pc:docMk/>
          <pc:sldMk cId="205352689" sldId="264"/>
        </pc:sldMkLst>
        <pc:spChg chg="add mod">
          <ac:chgData name="Mrs Callaghan" userId="1ead9711-a84f-4620-84d5-de6485b2dc75" providerId="ADAL" clId="{09FCBAEE-C336-49CD-AF59-5B6F211F1DFB}" dt="2024-10-28T17:36:19.327" v="2773"/>
          <ac:spMkLst>
            <pc:docMk/>
            <pc:sldMk cId="205352689" sldId="264"/>
            <ac:spMk id="4" creationId="{7C6C1026-C664-21F4-4893-64A75199001F}"/>
          </ac:spMkLst>
        </pc:spChg>
        <pc:spChg chg="add mod">
          <ac:chgData name="Mrs Callaghan" userId="1ead9711-a84f-4620-84d5-de6485b2dc75" providerId="ADAL" clId="{09FCBAEE-C336-49CD-AF59-5B6F211F1DFB}" dt="2024-10-28T17:37:15.693" v="2779"/>
          <ac:spMkLst>
            <pc:docMk/>
            <pc:sldMk cId="205352689" sldId="264"/>
            <ac:spMk id="9" creationId="{020FF903-1F44-A578-CC3D-A8CB3EF40AC7}"/>
          </ac:spMkLst>
        </pc:spChg>
        <pc:spChg chg="add mod">
          <ac:chgData name="Mrs Callaghan" userId="1ead9711-a84f-4620-84d5-de6485b2dc75" providerId="ADAL" clId="{09FCBAEE-C336-49CD-AF59-5B6F211F1DFB}" dt="2024-10-28T17:47:29.431" v="2840" actId="1076"/>
          <ac:spMkLst>
            <pc:docMk/>
            <pc:sldMk cId="205352689" sldId="264"/>
            <ac:spMk id="11" creationId="{50B729CC-C1A5-AC53-C886-A9AC3E0951C1}"/>
          </ac:spMkLst>
        </pc:spChg>
        <pc:spChg chg="add del mod">
          <ac:chgData name="Mrs Callaghan" userId="1ead9711-a84f-4620-84d5-de6485b2dc75" providerId="ADAL" clId="{09FCBAEE-C336-49CD-AF59-5B6F211F1DFB}" dt="2024-10-29T14:59:04.143" v="3569"/>
          <ac:spMkLst>
            <pc:docMk/>
            <pc:sldMk cId="205352689" sldId="264"/>
            <ac:spMk id="13" creationId="{C6296528-7115-A5ED-0AFE-C68D385013B3}"/>
          </ac:spMkLst>
        </pc:spChg>
        <pc:spChg chg="add mod">
          <ac:chgData name="Mrs Callaghan" userId="1ead9711-a84f-4620-84d5-de6485b2dc75" providerId="ADAL" clId="{09FCBAEE-C336-49CD-AF59-5B6F211F1DFB}" dt="2024-10-29T15:08:46.298" v="3920" actId="20577"/>
          <ac:spMkLst>
            <pc:docMk/>
            <pc:sldMk cId="205352689" sldId="264"/>
            <ac:spMk id="15" creationId="{FBA73EC8-713A-0255-344F-8757340DDB2D}"/>
          </ac:spMkLst>
        </pc:spChg>
        <pc:spChg chg="add mod">
          <ac:chgData name="Mrs Callaghan" userId="1ead9711-a84f-4620-84d5-de6485b2dc75" providerId="ADAL" clId="{09FCBAEE-C336-49CD-AF59-5B6F211F1DFB}" dt="2024-10-29T15:09:23.807" v="3927" actId="207"/>
          <ac:spMkLst>
            <pc:docMk/>
            <pc:sldMk cId="205352689" sldId="264"/>
            <ac:spMk id="17" creationId="{EA256082-31D5-D11F-5849-9FCC4AA64D76}"/>
          </ac:spMkLst>
        </pc:spChg>
        <pc:spChg chg="add mod">
          <ac:chgData name="Mrs Callaghan" userId="1ead9711-a84f-4620-84d5-de6485b2dc75" providerId="ADAL" clId="{09FCBAEE-C336-49CD-AF59-5B6F211F1DFB}" dt="2024-10-29T16:12:18.396" v="4229" actId="1076"/>
          <ac:spMkLst>
            <pc:docMk/>
            <pc:sldMk cId="205352689" sldId="264"/>
            <ac:spMk id="18" creationId="{2CD0ECA6-AD5B-ECFC-1C03-BAA0CD585AEA}"/>
          </ac:spMkLst>
        </pc:spChg>
        <pc:spChg chg="add mod">
          <ac:chgData name="Mrs Callaghan" userId="1ead9711-a84f-4620-84d5-de6485b2dc75" providerId="ADAL" clId="{09FCBAEE-C336-49CD-AF59-5B6F211F1DFB}" dt="2024-10-29T16:12:13.896" v="4228" actId="1076"/>
          <ac:spMkLst>
            <pc:docMk/>
            <pc:sldMk cId="205352689" sldId="264"/>
            <ac:spMk id="19" creationId="{5F4ED26B-5148-8C93-D55F-AF3761251643}"/>
          </ac:spMkLst>
        </pc:spChg>
        <pc:spChg chg="add mod">
          <ac:chgData name="Mrs Callaghan" userId="1ead9711-a84f-4620-84d5-de6485b2dc75" providerId="ADAL" clId="{09FCBAEE-C336-49CD-AF59-5B6F211F1DFB}" dt="2024-10-29T15:24:23.023" v="4046"/>
          <ac:spMkLst>
            <pc:docMk/>
            <pc:sldMk cId="205352689" sldId="264"/>
            <ac:spMk id="20" creationId="{57F93652-13BD-190C-8CB5-FE489DF997CD}"/>
          </ac:spMkLst>
        </pc:spChg>
        <pc:spChg chg="add mod">
          <ac:chgData name="Mrs Callaghan" userId="1ead9711-a84f-4620-84d5-de6485b2dc75" providerId="ADAL" clId="{09FCBAEE-C336-49CD-AF59-5B6F211F1DFB}" dt="2024-10-29T15:58:25.405" v="4162" actId="14100"/>
          <ac:spMkLst>
            <pc:docMk/>
            <pc:sldMk cId="205352689" sldId="264"/>
            <ac:spMk id="21" creationId="{B1A38074-1126-97CE-4427-12D4BDA80083}"/>
          </ac:spMkLst>
        </pc:spChg>
        <pc:spChg chg="add mod">
          <ac:chgData name="Mrs Callaghan" userId="1ead9711-a84f-4620-84d5-de6485b2dc75" providerId="ADAL" clId="{09FCBAEE-C336-49CD-AF59-5B6F211F1DFB}" dt="2024-10-29T15:58:46.428" v="4164" actId="207"/>
          <ac:spMkLst>
            <pc:docMk/>
            <pc:sldMk cId="205352689" sldId="264"/>
            <ac:spMk id="22" creationId="{5B6011CD-9A33-43B1-D0EE-EA23EBF05719}"/>
          </ac:spMkLst>
        </pc:spChg>
        <pc:spChg chg="add mod">
          <ac:chgData name="Mrs Callaghan" userId="1ead9711-a84f-4620-84d5-de6485b2dc75" providerId="ADAL" clId="{09FCBAEE-C336-49CD-AF59-5B6F211F1DFB}" dt="2024-10-29T15:59:18.395" v="4167" actId="14100"/>
          <ac:spMkLst>
            <pc:docMk/>
            <pc:sldMk cId="205352689" sldId="264"/>
            <ac:spMk id="23" creationId="{A0920356-3E40-1412-9590-1DE81DEBC63E}"/>
          </ac:spMkLst>
        </pc:spChg>
        <pc:spChg chg="add mod">
          <ac:chgData name="Mrs Callaghan" userId="1ead9711-a84f-4620-84d5-de6485b2dc75" providerId="ADAL" clId="{09FCBAEE-C336-49CD-AF59-5B6F211F1DFB}" dt="2024-10-29T15:59:37.123" v="4169" actId="207"/>
          <ac:spMkLst>
            <pc:docMk/>
            <pc:sldMk cId="205352689" sldId="264"/>
            <ac:spMk id="24" creationId="{55482C18-C4AF-1D1C-7F3B-0E59509EFC0A}"/>
          </ac:spMkLst>
        </pc:spChg>
        <pc:spChg chg="add mod">
          <ac:chgData name="Mrs Callaghan" userId="1ead9711-a84f-4620-84d5-de6485b2dc75" providerId="ADAL" clId="{09FCBAEE-C336-49CD-AF59-5B6F211F1DFB}" dt="2024-10-29T16:13:12.009" v="4233" actId="207"/>
          <ac:spMkLst>
            <pc:docMk/>
            <pc:sldMk cId="205352689" sldId="264"/>
            <ac:spMk id="25" creationId="{81DDB8CD-761B-EB93-EB1E-415006C3F22C}"/>
          </ac:spMkLst>
        </pc:spChg>
        <pc:picChg chg="add del mod">
          <ac:chgData name="Mrs Callaghan" userId="1ead9711-a84f-4620-84d5-de6485b2dc75" providerId="ADAL" clId="{09FCBAEE-C336-49CD-AF59-5B6F211F1DFB}" dt="2024-10-29T13:25:56.569" v="2879" actId="478"/>
          <ac:picMkLst>
            <pc:docMk/>
            <pc:sldMk cId="205352689" sldId="264"/>
            <ac:picMk id="3" creationId="{632D6C3E-246B-A986-748D-77910F1D9E05}"/>
          </ac:picMkLst>
        </pc:picChg>
        <pc:picChg chg="add mod">
          <ac:chgData name="Mrs Callaghan" userId="1ead9711-a84f-4620-84d5-de6485b2dc75" providerId="ADAL" clId="{09FCBAEE-C336-49CD-AF59-5B6F211F1DFB}" dt="2024-10-28T17:36:27.181" v="2774"/>
          <ac:picMkLst>
            <pc:docMk/>
            <pc:sldMk cId="205352689" sldId="264"/>
            <ac:picMk id="5" creationId="{6014559E-0FBF-B6B4-5003-86B9CC7734EA}"/>
          </ac:picMkLst>
        </pc:picChg>
        <pc:picChg chg="add mod">
          <ac:chgData name="Mrs Callaghan" userId="1ead9711-a84f-4620-84d5-de6485b2dc75" providerId="ADAL" clId="{09FCBAEE-C336-49CD-AF59-5B6F211F1DFB}" dt="2024-10-28T17:36:37.246" v="2775"/>
          <ac:picMkLst>
            <pc:docMk/>
            <pc:sldMk cId="205352689" sldId="264"/>
            <ac:picMk id="6" creationId="{015A9940-82BA-7424-35E8-5216EE33054C}"/>
          </ac:picMkLst>
        </pc:picChg>
        <pc:picChg chg="add mod">
          <ac:chgData name="Mrs Callaghan" userId="1ead9711-a84f-4620-84d5-de6485b2dc75" providerId="ADAL" clId="{09FCBAEE-C336-49CD-AF59-5B6F211F1DFB}" dt="2024-10-28T17:36:51.056" v="2777"/>
          <ac:picMkLst>
            <pc:docMk/>
            <pc:sldMk cId="205352689" sldId="264"/>
            <ac:picMk id="7" creationId="{E9CC709F-8A8A-9275-991B-F1953941AD48}"/>
          </ac:picMkLst>
        </pc:picChg>
        <pc:picChg chg="add mod">
          <ac:chgData name="Mrs Callaghan" userId="1ead9711-a84f-4620-84d5-de6485b2dc75" providerId="ADAL" clId="{09FCBAEE-C336-49CD-AF59-5B6F211F1DFB}" dt="2024-10-28T17:45:06.757" v="2813" actId="1076"/>
          <ac:picMkLst>
            <pc:docMk/>
            <pc:sldMk cId="205352689" sldId="264"/>
            <ac:picMk id="7" creationId="{F16D07A6-7037-2D1E-2E2E-49C9E9739B09}"/>
          </ac:picMkLst>
        </pc:picChg>
        <pc:picChg chg="add mod">
          <ac:chgData name="Mrs Callaghan" userId="1ead9711-a84f-4620-84d5-de6485b2dc75" providerId="ADAL" clId="{09FCBAEE-C336-49CD-AF59-5B6F211F1DFB}" dt="2024-10-29T15:21:33.939" v="4031" actId="1076"/>
          <ac:picMkLst>
            <pc:docMk/>
            <pc:sldMk cId="205352689" sldId="264"/>
            <ac:picMk id="8" creationId="{1E7E98D6-2B92-FF9A-A0F2-AEE66CA3CB8A}"/>
          </ac:picMkLst>
        </pc:picChg>
        <pc:picChg chg="add mod">
          <ac:chgData name="Mrs Callaghan" userId="1ead9711-a84f-4620-84d5-de6485b2dc75" providerId="ADAL" clId="{09FCBAEE-C336-49CD-AF59-5B6F211F1DFB}" dt="2024-10-28T17:36:57.533" v="2778"/>
          <ac:picMkLst>
            <pc:docMk/>
            <pc:sldMk cId="205352689" sldId="264"/>
            <ac:picMk id="8" creationId="{4BCC8643-A473-AEA4-3D44-0B1912AD73FC}"/>
          </ac:picMkLst>
        </pc:picChg>
        <pc:picChg chg="add mod">
          <ac:chgData name="Mrs Callaghan" userId="1ead9711-a84f-4620-84d5-de6485b2dc75" providerId="ADAL" clId="{09FCBAEE-C336-49CD-AF59-5B6F211F1DFB}" dt="2024-10-28T17:37:15.693" v="2779"/>
          <ac:picMkLst>
            <pc:docMk/>
            <pc:sldMk cId="205352689" sldId="264"/>
            <ac:picMk id="10" creationId="{47CE5952-3B44-68E8-7202-C1BF842A043F}"/>
          </ac:picMkLst>
        </pc:picChg>
        <pc:picChg chg="add mod">
          <ac:chgData name="Mrs Callaghan" userId="1ead9711-a84f-4620-84d5-de6485b2dc75" providerId="ADAL" clId="{09FCBAEE-C336-49CD-AF59-5B6F211F1DFB}" dt="2024-10-29T10:05:54.459" v="2878" actId="14100"/>
          <ac:picMkLst>
            <pc:docMk/>
            <pc:sldMk cId="205352689" sldId="264"/>
            <ac:picMk id="12" creationId="{437E92D3-407C-E61F-2B2D-59B1358AE679}"/>
          </ac:picMkLst>
        </pc:picChg>
        <pc:picChg chg="add mod">
          <ac:chgData name="Mrs Callaghan" userId="1ead9711-a84f-4620-84d5-de6485b2dc75" providerId="ADAL" clId="{09FCBAEE-C336-49CD-AF59-5B6F211F1DFB}" dt="2024-10-29T15:37:59.461" v="4081" actId="14100"/>
          <ac:picMkLst>
            <pc:docMk/>
            <pc:sldMk cId="205352689" sldId="264"/>
            <ac:picMk id="14" creationId="{BC37BFD8-81CD-D607-36F9-943648DD3AEC}"/>
          </ac:picMkLst>
        </pc:picChg>
        <pc:picChg chg="add mod">
          <ac:chgData name="Mrs Callaghan" userId="1ead9711-a84f-4620-84d5-de6485b2dc75" providerId="ADAL" clId="{09FCBAEE-C336-49CD-AF59-5B6F211F1DFB}" dt="2024-10-29T15:08:54.585" v="3921" actId="1076"/>
          <ac:picMkLst>
            <pc:docMk/>
            <pc:sldMk cId="205352689" sldId="264"/>
            <ac:picMk id="16" creationId="{8CC88A8F-9325-A327-8C8E-EE20CA23C7B8}"/>
          </ac:picMkLst>
        </pc:picChg>
      </pc:sldChg>
      <pc:sldChg chg="addSp modSp new mod">
        <pc:chgData name="Mrs Callaghan" userId="1ead9711-a84f-4620-84d5-de6485b2dc75" providerId="ADAL" clId="{09FCBAEE-C336-49CD-AF59-5B6F211F1DFB}" dt="2024-10-29T16:28:49.397" v="4268" actId="207"/>
        <pc:sldMkLst>
          <pc:docMk/>
          <pc:sldMk cId="3354597255" sldId="265"/>
        </pc:sldMkLst>
        <pc:spChg chg="add mod">
          <ac:chgData name="Mrs Callaghan" userId="1ead9711-a84f-4620-84d5-de6485b2dc75" providerId="ADAL" clId="{09FCBAEE-C336-49CD-AF59-5B6F211F1DFB}" dt="2024-10-29T15:24:19.587" v="4045"/>
          <ac:spMkLst>
            <pc:docMk/>
            <pc:sldMk cId="3354597255" sldId="265"/>
            <ac:spMk id="2" creationId="{E9F3710F-4461-FC94-8F85-57318F0BFF99}"/>
          </ac:spMkLst>
        </pc:spChg>
        <pc:spChg chg="add mod">
          <ac:chgData name="Mrs Callaghan" userId="1ead9711-a84f-4620-84d5-de6485b2dc75" providerId="ADAL" clId="{09FCBAEE-C336-49CD-AF59-5B6F211F1DFB}" dt="2024-10-29T15:26:26.878" v="4054" actId="1076"/>
          <ac:spMkLst>
            <pc:docMk/>
            <pc:sldMk cId="3354597255" sldId="265"/>
            <ac:spMk id="6" creationId="{15CD0655-DA0C-8B43-8E5A-17E9202164E8}"/>
          </ac:spMkLst>
        </pc:spChg>
        <pc:spChg chg="add mod">
          <ac:chgData name="Mrs Callaghan" userId="1ead9711-a84f-4620-84d5-de6485b2dc75" providerId="ADAL" clId="{09FCBAEE-C336-49CD-AF59-5B6F211F1DFB}" dt="2024-10-29T15:37:09.700" v="4077" actId="207"/>
          <ac:spMkLst>
            <pc:docMk/>
            <pc:sldMk cId="3354597255" sldId="265"/>
            <ac:spMk id="8" creationId="{5BE0C516-C053-E7F7-65E1-3DBC1162A220}"/>
          </ac:spMkLst>
        </pc:spChg>
        <pc:spChg chg="add mod">
          <ac:chgData name="Mrs Callaghan" userId="1ead9711-a84f-4620-84d5-de6485b2dc75" providerId="ADAL" clId="{09FCBAEE-C336-49CD-AF59-5B6F211F1DFB}" dt="2024-10-28T17:56:09.632" v="2855"/>
          <ac:spMkLst>
            <pc:docMk/>
            <pc:sldMk cId="3354597255" sldId="265"/>
            <ac:spMk id="10" creationId="{012FA188-DB7D-71A9-6D7A-4A6D2B9C5D7D}"/>
          </ac:spMkLst>
        </pc:spChg>
        <pc:spChg chg="add mod">
          <ac:chgData name="Mrs Callaghan" userId="1ead9711-a84f-4620-84d5-de6485b2dc75" providerId="ADAL" clId="{09FCBAEE-C336-49CD-AF59-5B6F211F1DFB}" dt="2024-10-29T15:37:33.099" v="4079" actId="207"/>
          <ac:spMkLst>
            <pc:docMk/>
            <pc:sldMk cId="3354597255" sldId="265"/>
            <ac:spMk id="11" creationId="{7CE079B3-DB86-941B-B319-C24FA7C10D8B}"/>
          </ac:spMkLst>
        </pc:spChg>
        <pc:spChg chg="add mod">
          <ac:chgData name="Mrs Callaghan" userId="1ead9711-a84f-4620-84d5-de6485b2dc75" providerId="ADAL" clId="{09FCBAEE-C336-49CD-AF59-5B6F211F1DFB}" dt="2024-10-29T16:28:21.795" v="4266" actId="122"/>
          <ac:spMkLst>
            <pc:docMk/>
            <pc:sldMk cId="3354597255" sldId="265"/>
            <ac:spMk id="12" creationId="{076E79D6-FC37-098C-A063-DC9082369C18}"/>
          </ac:spMkLst>
        </pc:spChg>
        <pc:spChg chg="add mod">
          <ac:chgData name="Mrs Callaghan" userId="1ead9711-a84f-4620-84d5-de6485b2dc75" providerId="ADAL" clId="{09FCBAEE-C336-49CD-AF59-5B6F211F1DFB}" dt="2024-10-29T16:28:49.397" v="4268" actId="207"/>
          <ac:spMkLst>
            <pc:docMk/>
            <pc:sldMk cId="3354597255" sldId="265"/>
            <ac:spMk id="15" creationId="{AE4CC4EF-B239-976E-AFDE-47C51E51AE1D}"/>
          </ac:spMkLst>
        </pc:spChg>
        <pc:picChg chg="add mod">
          <ac:chgData name="Mrs Callaghan" userId="1ead9711-a84f-4620-84d5-de6485b2dc75" providerId="ADAL" clId="{09FCBAEE-C336-49CD-AF59-5B6F211F1DFB}" dt="2024-10-28T17:55:51.526" v="2853" actId="1076"/>
          <ac:picMkLst>
            <pc:docMk/>
            <pc:sldMk cId="3354597255" sldId="265"/>
            <ac:picMk id="3" creationId="{27081C7E-C786-AE41-AEF5-152F7DA3C59B}"/>
          </ac:picMkLst>
        </pc:picChg>
        <pc:picChg chg="add mod">
          <ac:chgData name="Mrs Callaghan" userId="1ead9711-a84f-4620-84d5-de6485b2dc75" providerId="ADAL" clId="{09FCBAEE-C336-49CD-AF59-5B6F211F1DFB}" dt="2024-10-28T17:54:46.792" v="2846"/>
          <ac:picMkLst>
            <pc:docMk/>
            <pc:sldMk cId="3354597255" sldId="265"/>
            <ac:picMk id="4" creationId="{62CFEAB1-FA09-F996-BF6C-C31A94F46164}"/>
          </ac:picMkLst>
        </pc:picChg>
        <pc:picChg chg="add mod">
          <ac:chgData name="Mrs Callaghan" userId="1ead9711-a84f-4620-84d5-de6485b2dc75" providerId="ADAL" clId="{09FCBAEE-C336-49CD-AF59-5B6F211F1DFB}" dt="2024-10-28T17:54:46.792" v="2846"/>
          <ac:picMkLst>
            <pc:docMk/>
            <pc:sldMk cId="3354597255" sldId="265"/>
            <ac:picMk id="5" creationId="{40402BD6-16B0-DF9D-E30F-1238AA4CDDDE}"/>
          </ac:picMkLst>
        </pc:picChg>
        <pc:picChg chg="add mod">
          <ac:chgData name="Mrs Callaghan" userId="1ead9711-a84f-4620-84d5-de6485b2dc75" providerId="ADAL" clId="{09FCBAEE-C336-49CD-AF59-5B6F211F1DFB}" dt="2024-10-28T17:54:46.792" v="2846"/>
          <ac:picMkLst>
            <pc:docMk/>
            <pc:sldMk cId="3354597255" sldId="265"/>
            <ac:picMk id="7" creationId="{6A6DB0C2-3E34-C64C-1255-DD751AEB8519}"/>
          </ac:picMkLst>
        </pc:picChg>
        <pc:picChg chg="add mod">
          <ac:chgData name="Mrs Callaghan" userId="1ead9711-a84f-4620-84d5-de6485b2dc75" providerId="ADAL" clId="{09FCBAEE-C336-49CD-AF59-5B6F211F1DFB}" dt="2024-10-28T17:55:58.941" v="2854" actId="14100"/>
          <ac:picMkLst>
            <pc:docMk/>
            <pc:sldMk cId="3354597255" sldId="265"/>
            <ac:picMk id="9" creationId="{EE73F460-6C71-B669-5D75-8EC59F4BAEB8}"/>
          </ac:picMkLst>
        </pc:picChg>
        <pc:picChg chg="add mod">
          <ac:chgData name="Mrs Callaghan" userId="1ead9711-a84f-4620-84d5-de6485b2dc75" providerId="ADAL" clId="{09FCBAEE-C336-49CD-AF59-5B6F211F1DFB}" dt="2024-10-29T16:28:03.300" v="4265" actId="1076"/>
          <ac:picMkLst>
            <pc:docMk/>
            <pc:sldMk cId="3354597255" sldId="265"/>
            <ac:picMk id="14" creationId="{314702B3-4D4C-A943-2501-5F5AB2E4AF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AF54-69F7-F139-7DD3-D540F8B45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7F3E0-AAFD-F68B-9331-F4F744E5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8A16-6959-9057-F2A0-F0B5240A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7698-94E6-5674-281C-4F49255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C1D0C-8D25-71F8-27F3-0A4F043D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9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7CBA-BECB-3373-2D05-E14D2F8A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20647-7083-7889-C027-EE35D163E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3133-0866-83E5-0AA7-C84973A7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16CE-D5D7-228E-F809-D28841F5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AFD9-FF8D-D549-3357-C242E8D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7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60765-9C0A-E7E3-DF5F-D1F64D13B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0A128-85D9-48E8-585F-471F6F73C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AF9D-82BD-A97E-857D-30ED525A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A6CA3-0540-9688-ABB6-4EB6FD2A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E824-951F-685A-3504-1AEA19F3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6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FB92-777E-4336-B7B2-F009B703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9502-D648-56A3-F4B1-845E7AD9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CBD90-1565-9632-9B8D-53E4C0F6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16B0-4569-630A-FB0A-538D1CFB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B130-6236-D2D6-094E-C7DBF4D6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6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9C0A-3733-5F07-3A34-8AFD406E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3F3C1-A121-3FEB-A8A6-E453733AE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C691-C1EF-17A3-F92D-4BD3348D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E1A6D-ABDB-1AB2-826D-D89F6C40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A43B-A7B9-3D47-7D5D-51E06C77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9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E8F0-22A2-7B78-4181-C4DDC2DC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152C-1DED-9BB0-9D87-6DEC61D37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79C6E-61C5-E9D1-0B7A-CEE5C5592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A243B-B13E-D336-6269-9562DBFD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CD45-E6A8-6703-0F7E-0E979444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CAB7A-87DC-38E5-91B9-4E78DD04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0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A532-6BE1-D4D6-6EE5-702994FD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F8577-9FA2-093F-94D0-D6717C74E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E547D-F374-3958-6EA9-50ED26694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C0A86-B853-46F5-3A40-77DCD92A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85ADD-DDC3-6F84-59A7-D0555B414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8DA27-28D0-252D-EC85-55611FF6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E7B29-A747-F4E3-01AA-F7C041B7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1B1DA-0FA0-50A7-D644-A0086B16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7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A68E-E6C3-0A9B-3126-E3B0AEB0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7FC13-5C7C-E82D-E987-31AC2537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F9546-CE9E-3740-D826-7201FD88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363D5-D881-47FE-1FC8-6B83D784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939E9-6893-3A74-7736-1B2A00A5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29451-C50B-03FD-09E2-D028A685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1846-96CE-DAB1-31DB-5FEC690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C74B-67A9-4E71-06BA-8E2E4840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2F2E-B917-45E8-01B5-04A3AA2D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4BCE6-AC47-8947-1913-7E479EEC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C173-CC1B-83E4-98CD-2FE7FCD7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05B2C-DD28-221F-46B7-72E171F7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22C52-0F37-D2EE-893B-DF1EC304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0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39E2-E9A2-38FD-69CD-5FC121D1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80FF2-15B8-D85A-29E9-E40849B4B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BDA60-1C58-C7BD-AAED-557F477B7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B58C7-83D0-2D28-4D35-D4B58B49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B04B8-015C-7C09-AB15-E34C1439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683E7-155A-A0B3-70DA-88BB4BF2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04096-82C2-D12C-0C8C-79DC795A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0C6C-3508-519C-F478-F69C530FB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ADA16-5937-778E-A3F1-F6C57483F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F032B-6CAF-452F-AD4B-19C2B44F900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C312-A1D9-E530-62CD-C3D3E689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8351-6B6B-62C4-DA32-3628E05E7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5BFBD-70A8-45DE-BE8F-A31969183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8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imple Maple Tree Drawing">
            <a:extLst>
              <a:ext uri="{FF2B5EF4-FFF2-40B4-BE49-F238E27FC236}">
                <a16:creationId xmlns:a16="http://schemas.microsoft.com/office/drawing/2014/main" id="{AFD22FD8-4BBE-F603-BB82-6F8B8229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783"/>
          <a:stretch/>
        </p:blipFill>
        <p:spPr bwMode="auto">
          <a:xfrm>
            <a:off x="3882571" y="-1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59F3F0-06A7-FAAE-67CD-80028AFD9A6D}"/>
              </a:ext>
            </a:extLst>
          </p:cNvPr>
          <p:cNvSpPr txBox="1"/>
          <p:nvPr/>
        </p:nvSpPr>
        <p:spPr>
          <a:xfrm>
            <a:off x="-1190770" y="1534733"/>
            <a:ext cx="6264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East Milton Primary School</a:t>
            </a:r>
          </a:p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Curriculum Rationale and Design</a:t>
            </a:r>
          </a:p>
        </p:txBody>
      </p:sp>
      <p:pic>
        <p:nvPicPr>
          <p:cNvPr id="6" name="Picture 5" descr="A red triangle shaped logo&#10;&#10;Description automatically generated">
            <a:extLst>
              <a:ext uri="{FF2B5EF4-FFF2-40B4-BE49-F238E27FC236}">
                <a16:creationId xmlns:a16="http://schemas.microsoft.com/office/drawing/2014/main" id="{98A7B231-75FF-FBBF-71EE-B3966A36E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66" y="212488"/>
            <a:ext cx="1173111" cy="829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A9A2B7-E102-66B3-0071-92C7F24A1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7" y="3718516"/>
            <a:ext cx="1124555" cy="10269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8B3188-809C-74F9-C8AB-4466D3ECD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111" y="4769253"/>
            <a:ext cx="854697" cy="8799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D56F1C-4A7E-8EF5-1B8F-5EF8495ED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15" y="5304003"/>
            <a:ext cx="1038370" cy="9955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E8447F-0736-3ADF-D02A-7B6C796CC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3203" y="3251354"/>
            <a:ext cx="1124555" cy="117022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4CEA15-3DB7-5958-0205-4D5780484BC8}"/>
              </a:ext>
            </a:extLst>
          </p:cNvPr>
          <p:cNvSpPr txBox="1"/>
          <p:nvPr/>
        </p:nvSpPr>
        <p:spPr>
          <a:xfrm>
            <a:off x="5488901" y="5989316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Growing Together                                       Learning Together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FB98F-30CB-57D4-4E8B-2D16D62E42B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278" y="249512"/>
            <a:ext cx="3121026" cy="11685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91EB1-C212-F468-EE40-9D808E904798}"/>
              </a:ext>
            </a:extLst>
          </p:cNvPr>
          <p:cNvSpPr txBox="1"/>
          <p:nvPr/>
        </p:nvSpPr>
        <p:spPr>
          <a:xfrm>
            <a:off x="10870166" y="6367310"/>
            <a:ext cx="132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Refreshed 2024</a:t>
            </a:r>
          </a:p>
        </p:txBody>
      </p:sp>
    </p:spTree>
    <p:extLst>
      <p:ext uri="{BB962C8B-B14F-4D97-AF65-F5344CB8AC3E}">
        <p14:creationId xmlns:p14="http://schemas.microsoft.com/office/powerpoint/2010/main" val="254106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riangle shaped logo&#10;&#10;Description automatically generated">
            <a:extLst>
              <a:ext uri="{FF2B5EF4-FFF2-40B4-BE49-F238E27FC236}">
                <a16:creationId xmlns:a16="http://schemas.microsoft.com/office/drawing/2014/main" id="{01DCF976-ECB1-08CD-4B3E-CB83ED4E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" y="219234"/>
            <a:ext cx="1173111" cy="829525"/>
          </a:xfrm>
          <a:prstGeom prst="rect">
            <a:avLst/>
          </a:prstGeom>
        </p:spPr>
      </p:pic>
      <p:pic>
        <p:nvPicPr>
          <p:cNvPr id="4" name="Picture 3" descr="A red triangle shaped logo&#10;&#10;Description automatically generated">
            <a:extLst>
              <a:ext uri="{FF2B5EF4-FFF2-40B4-BE49-F238E27FC236}">
                <a16:creationId xmlns:a16="http://schemas.microsoft.com/office/drawing/2014/main" id="{33925300-D438-B224-1423-47FC9630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228806"/>
            <a:ext cx="1173111" cy="829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DAA75-03A1-0D08-1A3C-1F06543DE410}"/>
              </a:ext>
            </a:extLst>
          </p:cNvPr>
          <p:cNvSpPr txBox="1"/>
          <p:nvPr/>
        </p:nvSpPr>
        <p:spPr>
          <a:xfrm>
            <a:off x="3084963" y="3357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91D4-DAED-A288-127D-8254A5C86DF8}"/>
              </a:ext>
            </a:extLst>
          </p:cNvPr>
          <p:cNvSpPr txBox="1"/>
          <p:nvPr/>
        </p:nvSpPr>
        <p:spPr>
          <a:xfrm>
            <a:off x="6448383" y="1201911"/>
            <a:ext cx="56144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Our Curriculum Rationale takes account of</a:t>
            </a:r>
            <a:r>
              <a:rPr lang="en-GB" sz="1100" dirty="0"/>
              <a:t>: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Our school community’s vision and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Our attainment data and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 views of our learners, staff and parents/carers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Knowledge and skills for learning, life and work required by 21</a:t>
            </a:r>
            <a:r>
              <a:rPr lang="en-GB" sz="1100" baseline="30000" dirty="0"/>
              <a:t>st</a:t>
            </a:r>
            <a:r>
              <a:rPr lang="en-GB" sz="1100" dirty="0"/>
              <a:t> Century citizens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 skill sets of our educators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D7C31-0D3F-F2B1-A13B-DEED249D4522}"/>
              </a:ext>
            </a:extLst>
          </p:cNvPr>
          <p:cNvSpPr txBox="1"/>
          <p:nvPr/>
        </p:nvSpPr>
        <p:spPr>
          <a:xfrm>
            <a:off x="2780627" y="5947385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  <p:pic>
        <p:nvPicPr>
          <p:cNvPr id="12" name="Picture 8" descr="Simple Maple Tree Drawing">
            <a:extLst>
              <a:ext uri="{FF2B5EF4-FFF2-40B4-BE49-F238E27FC236}">
                <a16:creationId xmlns:a16="http://schemas.microsoft.com/office/drawing/2014/main" id="{D62C61AE-2FC6-0562-9D92-A274ECF9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77" y="4997314"/>
            <a:ext cx="1210246" cy="13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6F618-4319-57AE-8CEC-0A043B22D3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2806545"/>
            <a:ext cx="3121026" cy="1168525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D2F433-7DEC-64E1-24B5-8438A0BB2CE1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8135" y="3402371"/>
            <a:ext cx="1457877" cy="9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9EB15-AFBA-E600-F5C8-B0B5B47DE012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5350" y="4964687"/>
            <a:ext cx="1457877" cy="9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FA4156-4CF7-D636-39DD-CAEBA374C47E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05282" y="3344467"/>
            <a:ext cx="1756618" cy="1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D21833-D296-0028-CB2E-381B4038C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92" y="4793024"/>
            <a:ext cx="1540758" cy="1027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79E5BB-5649-4264-1109-E0C315BF6285}"/>
              </a:ext>
            </a:extLst>
          </p:cNvPr>
          <p:cNvSpPr txBox="1"/>
          <p:nvPr/>
        </p:nvSpPr>
        <p:spPr>
          <a:xfrm>
            <a:off x="925126" y="1067285"/>
            <a:ext cx="445369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Scotland’s curriculum places learners at the heart of education</a:t>
            </a:r>
            <a:r>
              <a:rPr lang="en-GB" sz="1100" dirty="0"/>
              <a:t>. At its centre the 4 Capacities reflect and recognise the lifelong nature of education and learning. They: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recognise the need for all children and young people to know themselves as individuals and to develop their relationships with others, in families and in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recognise the knowledge, skills and attributes that children and young people need to acquire to thrive in our interconnected, digital and rapidly changing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enable children and young people to be democratic citizens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C0C78B-5D03-2A65-47D2-CBF652AF8389}"/>
              </a:ext>
            </a:extLst>
          </p:cNvPr>
          <p:cNvSpPr/>
          <p:nvPr/>
        </p:nvSpPr>
        <p:spPr>
          <a:xfrm>
            <a:off x="895350" y="1058331"/>
            <a:ext cx="4466550" cy="195438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BA006B-1114-778F-8B30-2E1BB0DCE6BD}"/>
              </a:ext>
            </a:extLst>
          </p:cNvPr>
          <p:cNvSpPr/>
          <p:nvPr/>
        </p:nvSpPr>
        <p:spPr>
          <a:xfrm>
            <a:off x="6355258" y="1143928"/>
            <a:ext cx="5607720" cy="13816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A8A89-701F-A702-FBD9-325BB9004B04}"/>
              </a:ext>
            </a:extLst>
          </p:cNvPr>
          <p:cNvSpPr txBox="1"/>
          <p:nvPr/>
        </p:nvSpPr>
        <p:spPr>
          <a:xfrm>
            <a:off x="7431088" y="4015390"/>
            <a:ext cx="412984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The following drivers are important to us: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Ensuring health and wellbeing, equality and inclusion are at the heart of all we 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Developing the 4 capacities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Ensuring pupils are literate, numerate and digitally literate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Enabling pupils to be independent, resilient and self-reflective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Developing skills for Learning, Life and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Ensuring pupils are socially and Sustainable Development Goal aware and 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Working with families and partners </a:t>
            </a:r>
          </a:p>
          <a:p>
            <a:endParaRPr lang="en-GB" sz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0AE6F4-98E6-02A4-E816-C9CF3FEE1D6E}"/>
              </a:ext>
            </a:extLst>
          </p:cNvPr>
          <p:cNvSpPr/>
          <p:nvPr/>
        </p:nvSpPr>
        <p:spPr>
          <a:xfrm>
            <a:off x="7431088" y="3975070"/>
            <a:ext cx="4105275" cy="20084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DBEA1E-5ECF-2652-34CB-C20D333A62B6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8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eaf Template (Free Printables) - The Best Ideas for Kids">
            <a:extLst>
              <a:ext uri="{FF2B5EF4-FFF2-40B4-BE49-F238E27FC236}">
                <a16:creationId xmlns:a16="http://schemas.microsoft.com/office/drawing/2014/main" id="{8CC03B50-E1E9-79A3-65AD-330AFFBB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533">
            <a:off x="8632290" y="4497854"/>
            <a:ext cx="168502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imple Maple Tree Drawing">
            <a:extLst>
              <a:ext uri="{FF2B5EF4-FFF2-40B4-BE49-F238E27FC236}">
                <a16:creationId xmlns:a16="http://schemas.microsoft.com/office/drawing/2014/main" id="{71DA7F03-5BE6-411B-717A-E742B97C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20" y="916569"/>
            <a:ext cx="4823114" cy="55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80317-ED13-BC53-8B4B-AFB2DDEC0926}"/>
              </a:ext>
            </a:extLst>
          </p:cNvPr>
          <p:cNvSpPr txBox="1"/>
          <p:nvPr/>
        </p:nvSpPr>
        <p:spPr>
          <a:xfrm>
            <a:off x="3084963" y="3357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39F56-F78E-4964-865E-0CFB628A1256}"/>
              </a:ext>
            </a:extLst>
          </p:cNvPr>
          <p:cNvSpPr txBox="1"/>
          <p:nvPr/>
        </p:nvSpPr>
        <p:spPr>
          <a:xfrm>
            <a:off x="3917463" y="6108300"/>
            <a:ext cx="452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Underpinned by our Vision and Values </a:t>
            </a:r>
          </a:p>
        </p:txBody>
      </p:sp>
      <p:pic>
        <p:nvPicPr>
          <p:cNvPr id="11" name="Picture 6" descr="Leaf Template (Free Printables) - The Best Ideas for Kids">
            <a:extLst>
              <a:ext uri="{FF2B5EF4-FFF2-40B4-BE49-F238E27FC236}">
                <a16:creationId xmlns:a16="http://schemas.microsoft.com/office/drawing/2014/main" id="{919CD126-05A8-73B8-BEEC-3ACCE591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996">
            <a:off x="9661399" y="1424586"/>
            <a:ext cx="168502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af Template (Free Printables) - The Best Ideas for Kids">
            <a:extLst>
              <a:ext uri="{FF2B5EF4-FFF2-40B4-BE49-F238E27FC236}">
                <a16:creationId xmlns:a16="http://schemas.microsoft.com/office/drawing/2014/main" id="{B5748482-1C84-8F42-D9FF-D6E9E854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0040">
            <a:off x="9752591" y="3026995"/>
            <a:ext cx="168502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eaf Template (Free Printables) - The Best Ideas for Kids">
            <a:extLst>
              <a:ext uri="{FF2B5EF4-FFF2-40B4-BE49-F238E27FC236}">
                <a16:creationId xmlns:a16="http://schemas.microsoft.com/office/drawing/2014/main" id="{D3625226-8B07-3B2E-5026-D3C0D76C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150">
            <a:off x="10255705" y="5153742"/>
            <a:ext cx="168502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eaf Template (Free Printables) - The Best Ideas for Kids">
            <a:extLst>
              <a:ext uri="{FF2B5EF4-FFF2-40B4-BE49-F238E27FC236}">
                <a16:creationId xmlns:a16="http://schemas.microsoft.com/office/drawing/2014/main" id="{3153321C-0FA7-C59A-42DD-83E39A31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242">
            <a:off x="1508026" y="5269656"/>
            <a:ext cx="1675650" cy="1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eaf Template (Free Printables) - The Best Ideas for Kids">
            <a:extLst>
              <a:ext uri="{FF2B5EF4-FFF2-40B4-BE49-F238E27FC236}">
                <a16:creationId xmlns:a16="http://schemas.microsoft.com/office/drawing/2014/main" id="{E42E6970-99D8-F470-31F3-B58A1140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954">
            <a:off x="254985" y="3455453"/>
            <a:ext cx="1921103" cy="12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Leaf Template (Free Printables) - The Best Ideas for Kids">
            <a:extLst>
              <a:ext uri="{FF2B5EF4-FFF2-40B4-BE49-F238E27FC236}">
                <a16:creationId xmlns:a16="http://schemas.microsoft.com/office/drawing/2014/main" id="{8765A910-D219-3FCA-53A6-4E340E9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533">
            <a:off x="1829358" y="2358133"/>
            <a:ext cx="168502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af Template (Free Printables) - The Best Ideas for Kids">
            <a:extLst>
              <a:ext uri="{FF2B5EF4-FFF2-40B4-BE49-F238E27FC236}">
                <a16:creationId xmlns:a16="http://schemas.microsoft.com/office/drawing/2014/main" id="{CC77777B-F984-97C9-3ADC-8F1971DA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9087">
            <a:off x="229369" y="1326440"/>
            <a:ext cx="168502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A88A76-EDBF-E194-E773-A4F3FC84DAB6}"/>
              </a:ext>
            </a:extLst>
          </p:cNvPr>
          <p:cNvSpPr txBox="1"/>
          <p:nvPr/>
        </p:nvSpPr>
        <p:spPr>
          <a:xfrm>
            <a:off x="616331" y="1790220"/>
            <a:ext cx="828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Wellbeing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C9D9BE-DCC1-4606-21D9-4EB82814AEA6}"/>
              </a:ext>
            </a:extLst>
          </p:cNvPr>
          <p:cNvSpPr txBox="1"/>
          <p:nvPr/>
        </p:nvSpPr>
        <p:spPr>
          <a:xfrm>
            <a:off x="2326948" y="2826296"/>
            <a:ext cx="71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Respect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95645-11B5-B2B5-E1BD-E298CD0DC595}"/>
              </a:ext>
            </a:extLst>
          </p:cNvPr>
          <p:cNvSpPr txBox="1"/>
          <p:nvPr/>
        </p:nvSpPr>
        <p:spPr>
          <a:xfrm>
            <a:off x="699695" y="3976184"/>
            <a:ext cx="852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Teamwork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966CC-FAAB-8BA7-1584-21C203ADA6CF}"/>
              </a:ext>
            </a:extLst>
          </p:cNvPr>
          <p:cNvSpPr txBox="1"/>
          <p:nvPr/>
        </p:nvSpPr>
        <p:spPr>
          <a:xfrm>
            <a:off x="1831466" y="5721510"/>
            <a:ext cx="1028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Achievement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363C50-E9DA-8ED4-E4FE-A999859CD8BB}"/>
              </a:ext>
            </a:extLst>
          </p:cNvPr>
          <p:cNvSpPr txBox="1"/>
          <p:nvPr/>
        </p:nvSpPr>
        <p:spPr>
          <a:xfrm>
            <a:off x="10072996" y="1901105"/>
            <a:ext cx="90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Friendship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83BD23-2504-D0A9-962C-9888499EF06A}"/>
              </a:ext>
            </a:extLst>
          </p:cNvPr>
          <p:cNvSpPr txBox="1"/>
          <p:nvPr/>
        </p:nvSpPr>
        <p:spPr>
          <a:xfrm>
            <a:off x="9029439" y="4980457"/>
            <a:ext cx="989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Excellence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223791-C3D9-F1F2-B7E2-6E3BEB9E4CC5}"/>
              </a:ext>
            </a:extLst>
          </p:cNvPr>
          <p:cNvSpPr txBox="1"/>
          <p:nvPr/>
        </p:nvSpPr>
        <p:spPr>
          <a:xfrm>
            <a:off x="10246208" y="3470049"/>
            <a:ext cx="819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Kindness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D56069-3913-E9E8-0ED3-92FFB11675BF}"/>
              </a:ext>
            </a:extLst>
          </p:cNvPr>
          <p:cNvSpPr txBox="1"/>
          <p:nvPr/>
        </p:nvSpPr>
        <p:spPr>
          <a:xfrm>
            <a:off x="10721884" y="5624013"/>
            <a:ext cx="81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Courage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714721-7A8D-4431-E8D6-12AAC07D2C20}"/>
              </a:ext>
            </a:extLst>
          </p:cNvPr>
          <p:cNvSpPr txBox="1"/>
          <p:nvPr/>
        </p:nvSpPr>
        <p:spPr>
          <a:xfrm>
            <a:off x="3383581" y="4352540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Growing Together                                       Learning Together</a:t>
            </a:r>
          </a:p>
        </p:txBody>
      </p:sp>
      <p:pic>
        <p:nvPicPr>
          <p:cNvPr id="44" name="Picture 43" descr="A red triangle shaped logo&#10;&#10;Description automatically generated">
            <a:extLst>
              <a:ext uri="{FF2B5EF4-FFF2-40B4-BE49-F238E27FC236}">
                <a16:creationId xmlns:a16="http://schemas.microsoft.com/office/drawing/2014/main" id="{BE9C6802-A6AF-1438-DC84-FC326304E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" y="219234"/>
            <a:ext cx="1173111" cy="829525"/>
          </a:xfrm>
          <a:prstGeom prst="rect">
            <a:avLst/>
          </a:prstGeom>
        </p:spPr>
      </p:pic>
      <p:pic>
        <p:nvPicPr>
          <p:cNvPr id="45" name="Picture 44" descr="A red triangle shaped logo&#10;&#10;Description automatically generated">
            <a:extLst>
              <a:ext uri="{FF2B5EF4-FFF2-40B4-BE49-F238E27FC236}">
                <a16:creationId xmlns:a16="http://schemas.microsoft.com/office/drawing/2014/main" id="{8628858A-8F77-2153-D329-16159614E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228806"/>
            <a:ext cx="1173111" cy="8295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EEC72-45B6-1AD7-A2FC-05D347C3A63F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Leaf Template (Free Printables) - The Best Ideas for Kids">
            <a:extLst>
              <a:ext uri="{FF2B5EF4-FFF2-40B4-BE49-F238E27FC236}">
                <a16:creationId xmlns:a16="http://schemas.microsoft.com/office/drawing/2014/main" id="{399AE33B-AA93-8684-CA34-87197005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303159" y="2367066"/>
            <a:ext cx="2212532" cy="16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eaf Template (Free Printables) - The Best Ideas for Kids">
            <a:extLst>
              <a:ext uri="{FF2B5EF4-FFF2-40B4-BE49-F238E27FC236}">
                <a16:creationId xmlns:a16="http://schemas.microsoft.com/office/drawing/2014/main" id="{CF13884F-16B7-0C93-17A7-B1327D63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5816">
            <a:off x="156715" y="4610579"/>
            <a:ext cx="2377088" cy="15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af Template (Free Printables) - The Best Ideas for Kids">
            <a:extLst>
              <a:ext uri="{FF2B5EF4-FFF2-40B4-BE49-F238E27FC236}">
                <a16:creationId xmlns:a16="http://schemas.microsoft.com/office/drawing/2014/main" id="{9EFEEBF2-BBEB-869E-22BE-A723DC7E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2971">
            <a:off x="1719791" y="1115977"/>
            <a:ext cx="2231971" cy="14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af Template (Free Printables) - The Best Ideas for Kids">
            <a:extLst>
              <a:ext uri="{FF2B5EF4-FFF2-40B4-BE49-F238E27FC236}">
                <a16:creationId xmlns:a16="http://schemas.microsoft.com/office/drawing/2014/main" id="{651F42D0-8924-98E7-C4F9-55C47B28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162">
            <a:off x="2051411" y="4920755"/>
            <a:ext cx="2348157" cy="15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mple Maple Tree Drawing">
            <a:extLst>
              <a:ext uri="{FF2B5EF4-FFF2-40B4-BE49-F238E27FC236}">
                <a16:creationId xmlns:a16="http://schemas.microsoft.com/office/drawing/2014/main" id="{8DF3FF25-F322-4D9D-A824-4BD7B141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80" y="1325880"/>
            <a:ext cx="4662022" cy="53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D0F370-53B6-37AB-0B29-880DBA127A53}"/>
              </a:ext>
            </a:extLst>
          </p:cNvPr>
          <p:cNvSpPr txBox="1"/>
          <p:nvPr/>
        </p:nvSpPr>
        <p:spPr>
          <a:xfrm>
            <a:off x="3399989" y="373172"/>
            <a:ext cx="569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2D0FAF-1C63-2C8F-F16F-AA17315360C7}"/>
              </a:ext>
            </a:extLst>
          </p:cNvPr>
          <p:cNvSpPr txBox="1"/>
          <p:nvPr/>
        </p:nvSpPr>
        <p:spPr>
          <a:xfrm>
            <a:off x="912998" y="3032700"/>
            <a:ext cx="1065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Successful Learners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5968A1-4841-D357-631D-527E1216E8E4}"/>
              </a:ext>
            </a:extLst>
          </p:cNvPr>
          <p:cNvSpPr txBox="1"/>
          <p:nvPr/>
        </p:nvSpPr>
        <p:spPr>
          <a:xfrm>
            <a:off x="2452727" y="1660816"/>
            <a:ext cx="978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Effective </a:t>
            </a:r>
            <a:r>
              <a:rPr lang="en-GB" sz="1100" dirty="0" err="1"/>
              <a:t>Contributers</a:t>
            </a:r>
            <a:endParaRPr lang="en-GB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75797-CCD0-7E9F-E04D-893CAE27DE76}"/>
              </a:ext>
            </a:extLst>
          </p:cNvPr>
          <p:cNvSpPr txBox="1"/>
          <p:nvPr/>
        </p:nvSpPr>
        <p:spPr>
          <a:xfrm>
            <a:off x="922415" y="5047948"/>
            <a:ext cx="1447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Confident Individuals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779A1C-81C4-C7E1-6782-0C6514B6FD5A}"/>
              </a:ext>
            </a:extLst>
          </p:cNvPr>
          <p:cNvSpPr txBox="1"/>
          <p:nvPr/>
        </p:nvSpPr>
        <p:spPr>
          <a:xfrm>
            <a:off x="2716307" y="5339958"/>
            <a:ext cx="1136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Responsible Citizens</a:t>
            </a:r>
          </a:p>
        </p:txBody>
      </p:sp>
      <p:pic>
        <p:nvPicPr>
          <p:cNvPr id="29" name="Picture 28" descr="A red triangle shaped logo&#10;&#10;Description automatically generated">
            <a:extLst>
              <a:ext uri="{FF2B5EF4-FFF2-40B4-BE49-F238E27FC236}">
                <a16:creationId xmlns:a16="http://schemas.microsoft.com/office/drawing/2014/main" id="{0A9A4D78-DB15-0EBF-49DB-62B51E230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8" y="243772"/>
            <a:ext cx="1173111" cy="829525"/>
          </a:xfrm>
          <a:prstGeom prst="rect">
            <a:avLst/>
          </a:prstGeom>
        </p:spPr>
      </p:pic>
      <p:pic>
        <p:nvPicPr>
          <p:cNvPr id="30" name="Picture 29" descr="A red triangle shaped logo&#10;&#10;Description automatically generated">
            <a:extLst>
              <a:ext uri="{FF2B5EF4-FFF2-40B4-BE49-F238E27FC236}">
                <a16:creationId xmlns:a16="http://schemas.microsoft.com/office/drawing/2014/main" id="{C8682189-22FF-CFC2-951F-B42EEF5FD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179291"/>
            <a:ext cx="1173111" cy="829525"/>
          </a:xfrm>
          <a:prstGeom prst="rect">
            <a:avLst/>
          </a:prstGeom>
        </p:spPr>
      </p:pic>
      <p:pic>
        <p:nvPicPr>
          <p:cNvPr id="31" name="Picture 6" descr="Leaf Template (Free Printables) - The Best Ideas for Kids">
            <a:extLst>
              <a:ext uri="{FF2B5EF4-FFF2-40B4-BE49-F238E27FC236}">
                <a16:creationId xmlns:a16="http://schemas.microsoft.com/office/drawing/2014/main" id="{0B027298-C2EA-55E8-84B3-3D6E2643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7832469" y="1370110"/>
            <a:ext cx="1557221" cy="11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Leaf Template (Free Printables) - The Best Ideas for Kids">
            <a:extLst>
              <a:ext uri="{FF2B5EF4-FFF2-40B4-BE49-F238E27FC236}">
                <a16:creationId xmlns:a16="http://schemas.microsoft.com/office/drawing/2014/main" id="{B60EDE41-F2F9-F9E9-2C9C-6F701408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5816">
            <a:off x="7851527" y="4833209"/>
            <a:ext cx="2237463" cy="14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2777B5-1D1F-CEBB-EA05-D29DC87284EE}"/>
              </a:ext>
            </a:extLst>
          </p:cNvPr>
          <p:cNvSpPr txBox="1"/>
          <p:nvPr/>
        </p:nvSpPr>
        <p:spPr>
          <a:xfrm>
            <a:off x="8242998" y="1857613"/>
            <a:ext cx="962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Breadth</a:t>
            </a:r>
          </a:p>
        </p:txBody>
      </p:sp>
      <p:pic>
        <p:nvPicPr>
          <p:cNvPr id="34" name="Picture 6" descr="Leaf Template (Free Printables) - The Best Ideas for Kids">
            <a:extLst>
              <a:ext uri="{FF2B5EF4-FFF2-40B4-BE49-F238E27FC236}">
                <a16:creationId xmlns:a16="http://schemas.microsoft.com/office/drawing/2014/main" id="{29853153-9FBB-C2C5-5880-AC9FEDD6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023">
            <a:off x="8069131" y="3353683"/>
            <a:ext cx="2019072" cy="13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8A709DA-123E-34A1-9EE9-A5C8600E5D7B}"/>
              </a:ext>
            </a:extLst>
          </p:cNvPr>
          <p:cNvSpPr txBox="1"/>
          <p:nvPr/>
        </p:nvSpPr>
        <p:spPr>
          <a:xfrm>
            <a:off x="8460015" y="5250823"/>
            <a:ext cx="975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Coherence</a:t>
            </a:r>
          </a:p>
        </p:txBody>
      </p:sp>
      <p:pic>
        <p:nvPicPr>
          <p:cNvPr id="37" name="Picture 6" descr="Leaf Template (Free Printables) - The Best Ideas for Kids">
            <a:extLst>
              <a:ext uri="{FF2B5EF4-FFF2-40B4-BE49-F238E27FC236}">
                <a16:creationId xmlns:a16="http://schemas.microsoft.com/office/drawing/2014/main" id="{0895DD5A-84C2-88D9-62A6-4BB853BE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2971">
            <a:off x="10205081" y="1418929"/>
            <a:ext cx="1824503" cy="15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Leaf Template (Free Printables) - The Best Ideas for Kids">
            <a:extLst>
              <a:ext uri="{FF2B5EF4-FFF2-40B4-BE49-F238E27FC236}">
                <a16:creationId xmlns:a16="http://schemas.microsoft.com/office/drawing/2014/main" id="{B07732D0-06E4-4E9F-EE01-CAEAECF1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162">
            <a:off x="10106295" y="3778025"/>
            <a:ext cx="2145214" cy="14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Leaf Template (Free Printables) - The Best Ideas for Kids">
            <a:extLst>
              <a:ext uri="{FF2B5EF4-FFF2-40B4-BE49-F238E27FC236}">
                <a16:creationId xmlns:a16="http://schemas.microsoft.com/office/drawing/2014/main" id="{B770BE7A-EA61-D8A6-AC2B-A8784519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92">
            <a:off x="9910873" y="5079707"/>
            <a:ext cx="2273539" cy="1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D9654A1-3161-5201-191F-691B02A2D32F}"/>
              </a:ext>
            </a:extLst>
          </p:cNvPr>
          <p:cNvSpPr txBox="1"/>
          <p:nvPr/>
        </p:nvSpPr>
        <p:spPr>
          <a:xfrm>
            <a:off x="10714276" y="1932185"/>
            <a:ext cx="8741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Challenge and Enjoyment</a:t>
            </a:r>
          </a:p>
        </p:txBody>
      </p:sp>
      <p:pic>
        <p:nvPicPr>
          <p:cNvPr id="41" name="Picture 40" descr="Leaf Template (Free Printables) - The Best Ideas for Kids">
            <a:extLst>
              <a:ext uri="{FF2B5EF4-FFF2-40B4-BE49-F238E27FC236}">
                <a16:creationId xmlns:a16="http://schemas.microsoft.com/office/drawing/2014/main" id="{0014CFC7-C79B-2778-6C84-BB4BA1E0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162">
            <a:off x="8632556" y="2119734"/>
            <a:ext cx="1658038" cy="11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CFFC52-9992-8FDF-B4E2-06D7899C0425}"/>
              </a:ext>
            </a:extLst>
          </p:cNvPr>
          <p:cNvSpPr txBox="1"/>
          <p:nvPr/>
        </p:nvSpPr>
        <p:spPr>
          <a:xfrm>
            <a:off x="9113888" y="2421456"/>
            <a:ext cx="580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Depth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6B2912-8B3B-2234-50A2-A317C42526BD}"/>
              </a:ext>
            </a:extLst>
          </p:cNvPr>
          <p:cNvSpPr txBox="1"/>
          <p:nvPr/>
        </p:nvSpPr>
        <p:spPr>
          <a:xfrm>
            <a:off x="10754493" y="4330326"/>
            <a:ext cx="992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Relevance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B20D19-1819-05CC-850D-E4CBD227CEE5}"/>
              </a:ext>
            </a:extLst>
          </p:cNvPr>
          <p:cNvSpPr txBox="1"/>
          <p:nvPr/>
        </p:nvSpPr>
        <p:spPr>
          <a:xfrm>
            <a:off x="10476497" y="5630524"/>
            <a:ext cx="1163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Personalisation and </a:t>
            </a:r>
          </a:p>
          <a:p>
            <a:pPr algn="ctr"/>
            <a:r>
              <a:rPr lang="en-GB" sz="1100" dirty="0"/>
              <a:t>Choice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046757-F045-BF2F-2099-A6AC5FA1766F}"/>
              </a:ext>
            </a:extLst>
          </p:cNvPr>
          <p:cNvSpPr txBox="1"/>
          <p:nvPr/>
        </p:nvSpPr>
        <p:spPr>
          <a:xfrm>
            <a:off x="8649706" y="3937524"/>
            <a:ext cx="1002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Progression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8ABC8E-9B70-AA73-8DEC-A4B9449547CC}"/>
              </a:ext>
            </a:extLst>
          </p:cNvPr>
          <p:cNvSpPr txBox="1"/>
          <p:nvPr/>
        </p:nvSpPr>
        <p:spPr>
          <a:xfrm>
            <a:off x="9698819" y="3084808"/>
            <a:ext cx="18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C000"/>
                </a:solidFill>
              </a:rPr>
              <a:t>Our curriculum is designed to ensure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84FC2-CE23-3A49-7D9F-6F8C151C8497}"/>
              </a:ext>
            </a:extLst>
          </p:cNvPr>
          <p:cNvSpPr txBox="1"/>
          <p:nvPr/>
        </p:nvSpPr>
        <p:spPr>
          <a:xfrm>
            <a:off x="4406273" y="6224784"/>
            <a:ext cx="413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Underpinned by our Vision and Values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FDA38-34B9-20BF-413E-E3FE77AC61E3}"/>
              </a:ext>
            </a:extLst>
          </p:cNvPr>
          <p:cNvSpPr txBox="1"/>
          <p:nvPr/>
        </p:nvSpPr>
        <p:spPr>
          <a:xfrm>
            <a:off x="2273489" y="3125486"/>
            <a:ext cx="18146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The Purpose of our Curriculum is to enable young people to become</a:t>
            </a:r>
            <a:r>
              <a:rPr lang="en-GB" sz="1600" dirty="0"/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A2A6C1-5F7C-D71A-8C85-D8D5073F8464}"/>
              </a:ext>
            </a:extLst>
          </p:cNvPr>
          <p:cNvSpPr/>
          <p:nvPr/>
        </p:nvSpPr>
        <p:spPr>
          <a:xfrm>
            <a:off x="2217642" y="3094318"/>
            <a:ext cx="1760840" cy="10955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428CA-0390-BAA1-674D-385917D3769A}"/>
              </a:ext>
            </a:extLst>
          </p:cNvPr>
          <p:cNvSpPr/>
          <p:nvPr/>
        </p:nvSpPr>
        <p:spPr>
          <a:xfrm>
            <a:off x="9716012" y="3097460"/>
            <a:ext cx="1780853" cy="5546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81CDA0-D01A-6F8C-46FF-D54B22041DF3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AAA53-5868-0199-DAC4-C48CFCC1B41E}"/>
              </a:ext>
            </a:extLst>
          </p:cNvPr>
          <p:cNvSpPr txBox="1"/>
          <p:nvPr/>
        </p:nvSpPr>
        <p:spPr>
          <a:xfrm>
            <a:off x="2960072" y="4610421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</p:spTree>
    <p:extLst>
      <p:ext uri="{BB962C8B-B14F-4D97-AF65-F5344CB8AC3E}">
        <p14:creationId xmlns:p14="http://schemas.microsoft.com/office/powerpoint/2010/main" val="136039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384D5-F8F6-323C-11FA-643889A5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riangle shaped logo&#10;&#10;Description automatically generated">
            <a:extLst>
              <a:ext uri="{FF2B5EF4-FFF2-40B4-BE49-F238E27FC236}">
                <a16:creationId xmlns:a16="http://schemas.microsoft.com/office/drawing/2014/main" id="{93741A44-4B57-3EDF-7513-D79C3C45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" y="219234"/>
            <a:ext cx="1173111" cy="829525"/>
          </a:xfrm>
          <a:prstGeom prst="rect">
            <a:avLst/>
          </a:prstGeom>
        </p:spPr>
      </p:pic>
      <p:pic>
        <p:nvPicPr>
          <p:cNvPr id="4" name="Picture 3" descr="A red triangle shaped logo&#10;&#10;Description automatically generated">
            <a:extLst>
              <a:ext uri="{FF2B5EF4-FFF2-40B4-BE49-F238E27FC236}">
                <a16:creationId xmlns:a16="http://schemas.microsoft.com/office/drawing/2014/main" id="{C902D205-8FEF-D238-00D5-B7C7B75BA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228806"/>
            <a:ext cx="1173111" cy="829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817839-543E-7A9E-A596-033EAA5A0ABC}"/>
              </a:ext>
            </a:extLst>
          </p:cNvPr>
          <p:cNvSpPr txBox="1"/>
          <p:nvPr/>
        </p:nvSpPr>
        <p:spPr>
          <a:xfrm>
            <a:off x="3084963" y="3357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8486A-3214-C7B8-788D-67FE8B68C852}"/>
              </a:ext>
            </a:extLst>
          </p:cNvPr>
          <p:cNvSpPr txBox="1"/>
          <p:nvPr/>
        </p:nvSpPr>
        <p:spPr>
          <a:xfrm>
            <a:off x="2780627" y="5947385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  <p:pic>
        <p:nvPicPr>
          <p:cNvPr id="6" name="Picture 8" descr="Simple Maple Tree Drawing">
            <a:extLst>
              <a:ext uri="{FF2B5EF4-FFF2-40B4-BE49-F238E27FC236}">
                <a16:creationId xmlns:a16="http://schemas.microsoft.com/office/drawing/2014/main" id="{4EF63469-72F5-1E05-4A69-76153231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77" y="4997314"/>
            <a:ext cx="1210246" cy="13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74A3F8-D0A6-6CB0-E0A5-E83982242AE2}"/>
              </a:ext>
            </a:extLst>
          </p:cNvPr>
          <p:cNvSpPr txBox="1"/>
          <p:nvPr/>
        </p:nvSpPr>
        <p:spPr>
          <a:xfrm>
            <a:off x="3705225" y="1190625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Taking Account </a:t>
            </a:r>
          </a:p>
          <a:p>
            <a:pPr algn="ctr"/>
            <a:r>
              <a:rPr lang="en-GB" dirty="0"/>
              <a:t>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AD798-9FF4-D63F-A8F8-C9553A72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233" y="2024554"/>
            <a:ext cx="3439006" cy="183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FFB0A-7979-3259-D55F-22AF64C96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35" y="4302563"/>
            <a:ext cx="1392119" cy="1833819"/>
          </a:xfrm>
          <a:prstGeom prst="rect">
            <a:avLst/>
          </a:prstGeom>
        </p:spPr>
      </p:pic>
      <p:pic>
        <p:nvPicPr>
          <p:cNvPr id="1026" name="Picture 2" descr="Getting It Right For Every Child (GIRFEC)">
            <a:extLst>
              <a:ext uri="{FF2B5EF4-FFF2-40B4-BE49-F238E27FC236}">
                <a16:creationId xmlns:a16="http://schemas.microsoft.com/office/drawing/2014/main" id="{E9D48E32-20DB-E3CA-7DFC-E8DC010C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08" y="2642105"/>
            <a:ext cx="1016671" cy="10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ful HGIOS 4 summary relating to LfS/Outdoor Learning">
            <a:extLst>
              <a:ext uri="{FF2B5EF4-FFF2-40B4-BE49-F238E27FC236}">
                <a16:creationId xmlns:a16="http://schemas.microsoft.com/office/drawing/2014/main" id="{9328DA75-3A0E-FB77-4DAE-C6A58E3E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91" y="4219575"/>
            <a:ext cx="1348154" cy="191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C9E623-1D38-B9AD-E804-7FB5B3724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623" y="2024554"/>
            <a:ext cx="1038376" cy="1440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35B656-65FF-63A0-629D-39B8E56F56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1776" y="1145105"/>
            <a:ext cx="1408206" cy="1916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33802-68EE-26BA-5137-61A420B95B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9692" y="4463925"/>
            <a:ext cx="1469083" cy="1308687"/>
          </a:xfrm>
          <a:prstGeom prst="rect">
            <a:avLst/>
          </a:prstGeom>
        </p:spPr>
      </p:pic>
      <p:pic>
        <p:nvPicPr>
          <p:cNvPr id="8" name="Picture 2" descr="Child-friendly UNCRC Poster leaflet ...">
            <a:extLst>
              <a:ext uri="{FF2B5EF4-FFF2-40B4-BE49-F238E27FC236}">
                <a16:creationId xmlns:a16="http://schemas.microsoft.com/office/drawing/2014/main" id="{5F5F71A4-A461-0CC7-DC62-9D2D9203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03" y="4413884"/>
            <a:ext cx="1016671" cy="13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nightswood Early Years Centre">
            <a:extLst>
              <a:ext uri="{FF2B5EF4-FFF2-40B4-BE49-F238E27FC236}">
                <a16:creationId xmlns:a16="http://schemas.microsoft.com/office/drawing/2014/main" id="{72E52459-2C34-D438-F185-FF1AACAD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2" y="1350788"/>
            <a:ext cx="1408206" cy="19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E66668-6B3E-0A97-4278-A8C48D928410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9D468-18AC-DBAC-ED7C-E4199CED7644}"/>
              </a:ext>
            </a:extLst>
          </p:cNvPr>
          <p:cNvSpPr/>
          <p:nvPr/>
        </p:nvSpPr>
        <p:spPr>
          <a:xfrm>
            <a:off x="10251691" y="4219575"/>
            <a:ext cx="1348154" cy="19168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DCC48F-CB99-1A99-449A-2F036C32E8B6}"/>
              </a:ext>
            </a:extLst>
          </p:cNvPr>
          <p:cNvSpPr/>
          <p:nvPr/>
        </p:nvSpPr>
        <p:spPr>
          <a:xfrm>
            <a:off x="3810000" y="4410315"/>
            <a:ext cx="1368775" cy="13608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8C61B-0C77-B7B5-BC48-BB79667E33D9}"/>
              </a:ext>
            </a:extLst>
          </p:cNvPr>
          <p:cNvSpPr/>
          <p:nvPr/>
        </p:nvSpPr>
        <p:spPr>
          <a:xfrm>
            <a:off x="740665" y="1508686"/>
            <a:ext cx="1176080" cy="16440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C0807-0B26-6276-C7AA-E7377D19C565}"/>
              </a:ext>
            </a:extLst>
          </p:cNvPr>
          <p:cNvSpPr/>
          <p:nvPr/>
        </p:nvSpPr>
        <p:spPr>
          <a:xfrm>
            <a:off x="10361776" y="1145105"/>
            <a:ext cx="1408206" cy="19168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986EC1-0F3E-01B7-2E10-5F113B91407B}"/>
              </a:ext>
            </a:extLst>
          </p:cNvPr>
          <p:cNvSpPr/>
          <p:nvPr/>
        </p:nvSpPr>
        <p:spPr>
          <a:xfrm>
            <a:off x="7374903" y="4410314"/>
            <a:ext cx="1045197" cy="13816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2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EF4F-A136-5C5D-1E5F-2ED521868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riangle shaped logo&#10;&#10;Description automatically generated">
            <a:extLst>
              <a:ext uri="{FF2B5EF4-FFF2-40B4-BE49-F238E27FC236}">
                <a16:creationId xmlns:a16="http://schemas.microsoft.com/office/drawing/2014/main" id="{D4712D6E-1152-A493-7F5D-8F51DA99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" y="219234"/>
            <a:ext cx="1173111" cy="829525"/>
          </a:xfrm>
          <a:prstGeom prst="rect">
            <a:avLst/>
          </a:prstGeom>
        </p:spPr>
      </p:pic>
      <p:pic>
        <p:nvPicPr>
          <p:cNvPr id="4" name="Picture 3" descr="A red triangle shaped logo&#10;&#10;Description automatically generated">
            <a:extLst>
              <a:ext uri="{FF2B5EF4-FFF2-40B4-BE49-F238E27FC236}">
                <a16:creationId xmlns:a16="http://schemas.microsoft.com/office/drawing/2014/main" id="{7F98C318-DFB0-8411-0743-B6254E757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228806"/>
            <a:ext cx="1173111" cy="829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5237EA-E3E1-59C4-D10A-E8E05D540454}"/>
              </a:ext>
            </a:extLst>
          </p:cNvPr>
          <p:cNvSpPr txBox="1"/>
          <p:nvPr/>
        </p:nvSpPr>
        <p:spPr>
          <a:xfrm>
            <a:off x="3084963" y="3357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5E097-94D6-E09C-71B1-78CD070AE9A8}"/>
              </a:ext>
            </a:extLst>
          </p:cNvPr>
          <p:cNvSpPr txBox="1"/>
          <p:nvPr/>
        </p:nvSpPr>
        <p:spPr>
          <a:xfrm>
            <a:off x="2744450" y="6046664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  <p:pic>
        <p:nvPicPr>
          <p:cNvPr id="6" name="Picture 8" descr="Simple Maple Tree Drawing">
            <a:extLst>
              <a:ext uri="{FF2B5EF4-FFF2-40B4-BE49-F238E27FC236}">
                <a16:creationId xmlns:a16="http://schemas.microsoft.com/office/drawing/2014/main" id="{71C860EA-D757-0AFE-10D6-61905255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77" y="4997314"/>
            <a:ext cx="1210246" cy="13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0BBD99-61F7-0F96-026B-90B8D78CCD2D}"/>
              </a:ext>
            </a:extLst>
          </p:cNvPr>
          <p:cNvSpPr txBox="1"/>
          <p:nvPr/>
        </p:nvSpPr>
        <p:spPr>
          <a:xfrm>
            <a:off x="546251" y="1181215"/>
            <a:ext cx="4053943" cy="286232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We aim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Provide a rich and stimulating curriculum for all Curricular areas including Learning for Sustainability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Embed the 4 capacities of Curriculum for Excellence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Ensure clear progression through the E’s and O’s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Provide opportunities for personalisation and choice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Provide opportunities for personal achievement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Engage learners through quality learning and teaching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Ensure lessons and interventions support and challenge pupils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Utilise ICT to enhance curriculum delivery and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Deliver the curriculum in a blend of IDL and subject specific lessons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86A4D-01F9-95DD-90C1-4FE913832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73" y="4716755"/>
            <a:ext cx="2087161" cy="1457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5CE2B-43E1-7913-A807-7F25FAB2E370}"/>
              </a:ext>
            </a:extLst>
          </p:cNvPr>
          <p:cNvSpPr txBox="1"/>
          <p:nvPr/>
        </p:nvSpPr>
        <p:spPr>
          <a:xfrm>
            <a:off x="888040" y="3980579"/>
            <a:ext cx="195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Quality Learning and 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135F4-9C0E-76DF-7717-50AB84CAB16D}"/>
              </a:ext>
            </a:extLst>
          </p:cNvPr>
          <p:cNvSpPr txBox="1"/>
          <p:nvPr/>
        </p:nvSpPr>
        <p:spPr>
          <a:xfrm>
            <a:off x="5234273" y="1641248"/>
            <a:ext cx="26765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Health and Wellbeing 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Healthy Schools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Nurture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Partnerships to provide extra curricular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Progressive Pathway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84611-5B50-D53D-2713-B853699C6943}"/>
              </a:ext>
            </a:extLst>
          </p:cNvPr>
          <p:cNvSpPr txBox="1"/>
          <p:nvPr/>
        </p:nvSpPr>
        <p:spPr>
          <a:xfrm>
            <a:off x="771524" y="4921805"/>
            <a:ext cx="2486025" cy="75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B98FA-3AB1-B52E-9B7B-7539B44F100A}"/>
              </a:ext>
            </a:extLst>
          </p:cNvPr>
          <p:cNvSpPr txBox="1"/>
          <p:nvPr/>
        </p:nvSpPr>
        <p:spPr>
          <a:xfrm>
            <a:off x="5490877" y="1127605"/>
            <a:ext cx="265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Responsibility of All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AF83CC-FCBC-5FC6-C7AE-417403CB2C93}"/>
              </a:ext>
            </a:extLst>
          </p:cNvPr>
          <p:cNvSpPr/>
          <p:nvPr/>
        </p:nvSpPr>
        <p:spPr>
          <a:xfrm>
            <a:off x="422005" y="1127604"/>
            <a:ext cx="4178189" cy="27015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C7F94-E620-C6CC-7630-E2A33042B071}"/>
              </a:ext>
            </a:extLst>
          </p:cNvPr>
          <p:cNvSpPr txBox="1"/>
          <p:nvPr/>
        </p:nvSpPr>
        <p:spPr>
          <a:xfrm>
            <a:off x="5234273" y="2828835"/>
            <a:ext cx="209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Literacy and Numeracy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Rich and stimulating 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Skills 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Progressive Pathway for all 3 areas of literacy.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CDB25-021D-2C10-56EF-002633674A27}"/>
              </a:ext>
            </a:extLst>
          </p:cNvPr>
          <p:cNvSpPr txBox="1"/>
          <p:nvPr/>
        </p:nvSpPr>
        <p:spPr>
          <a:xfrm>
            <a:off x="9576564" y="1929289"/>
            <a:ext cx="219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50030B-3958-8B48-8A93-54B815B5CF19}"/>
              </a:ext>
            </a:extLst>
          </p:cNvPr>
          <p:cNvSpPr/>
          <p:nvPr/>
        </p:nvSpPr>
        <p:spPr>
          <a:xfrm>
            <a:off x="5234273" y="1127605"/>
            <a:ext cx="2566702" cy="273126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6" descr="Leaf Template (Free Printables) - The Best Ideas for Kids">
            <a:extLst>
              <a:ext uri="{FF2B5EF4-FFF2-40B4-BE49-F238E27FC236}">
                <a16:creationId xmlns:a16="http://schemas.microsoft.com/office/drawing/2014/main" id="{BD1B1FD5-3010-58FB-9AE8-5771D422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8129205" y="1516947"/>
            <a:ext cx="1985569" cy="16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af Template (Free Printables) - The Best Ideas for Kids">
            <a:extLst>
              <a:ext uri="{FF2B5EF4-FFF2-40B4-BE49-F238E27FC236}">
                <a16:creationId xmlns:a16="http://schemas.microsoft.com/office/drawing/2014/main" id="{7BEF8346-383C-D960-DDE5-4A3664BD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6964542" y="4335813"/>
            <a:ext cx="1863487" cy="13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Leaf Template (Free Printables) - The Best Ideas for Kids">
            <a:extLst>
              <a:ext uri="{FF2B5EF4-FFF2-40B4-BE49-F238E27FC236}">
                <a16:creationId xmlns:a16="http://schemas.microsoft.com/office/drawing/2014/main" id="{874AB327-4B42-0473-28B0-1B942F8A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9414739" y="632805"/>
            <a:ext cx="2262165" cy="16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af Template (Free Printables) - The Best Ideas for Kids">
            <a:extLst>
              <a:ext uri="{FF2B5EF4-FFF2-40B4-BE49-F238E27FC236}">
                <a16:creationId xmlns:a16="http://schemas.microsoft.com/office/drawing/2014/main" id="{F2109DA6-4F81-28A7-CBC5-7D7714F2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8443391" y="3382627"/>
            <a:ext cx="1704690" cy="12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Leaf Template (Free Printables) - The Best Ideas for Kids">
            <a:extLst>
              <a:ext uri="{FF2B5EF4-FFF2-40B4-BE49-F238E27FC236}">
                <a16:creationId xmlns:a16="http://schemas.microsoft.com/office/drawing/2014/main" id="{F8E3CA97-E247-EE89-842B-031A19F1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10249517" y="3811655"/>
            <a:ext cx="1759506" cy="13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Leaf Template (Free Printables) - The Best Ideas for Kids">
            <a:extLst>
              <a:ext uri="{FF2B5EF4-FFF2-40B4-BE49-F238E27FC236}">
                <a16:creationId xmlns:a16="http://schemas.microsoft.com/office/drawing/2014/main" id="{2BE92064-124C-992B-6B13-F22C3571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9024378" y="4810469"/>
            <a:ext cx="1916678" cy="14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Leaf Template (Free Printables) - The Best Ideas for Kids">
            <a:extLst>
              <a:ext uri="{FF2B5EF4-FFF2-40B4-BE49-F238E27FC236}">
                <a16:creationId xmlns:a16="http://schemas.microsoft.com/office/drawing/2014/main" id="{5ADBE4DB-F371-B3FB-B2DA-79067B5F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727">
            <a:off x="10487233" y="2395195"/>
            <a:ext cx="1557221" cy="11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1250A-8E2B-DA7B-E2EF-2219E2DC728E}"/>
              </a:ext>
            </a:extLst>
          </p:cNvPr>
          <p:cNvSpPr txBox="1"/>
          <p:nvPr/>
        </p:nvSpPr>
        <p:spPr>
          <a:xfrm>
            <a:off x="10044014" y="1217086"/>
            <a:ext cx="148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Expressive 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Art and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Drama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Music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3AB16-F84D-6F7E-D4FA-4FF19C45F935}"/>
              </a:ext>
            </a:extLst>
          </p:cNvPr>
          <p:cNvSpPr txBox="1"/>
          <p:nvPr/>
        </p:nvSpPr>
        <p:spPr>
          <a:xfrm>
            <a:off x="8587544" y="2211436"/>
            <a:ext cx="1045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Languages 1+2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French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Spanish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1DAC5C-A46A-C527-144B-9474F74305BE}"/>
              </a:ext>
            </a:extLst>
          </p:cNvPr>
          <p:cNvSpPr txBox="1"/>
          <p:nvPr/>
        </p:nvSpPr>
        <p:spPr>
          <a:xfrm>
            <a:off x="10979034" y="2862090"/>
            <a:ext cx="410121" cy="2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6110F0-9060-DE6F-B081-F9706015C1C8}"/>
              </a:ext>
            </a:extLst>
          </p:cNvPr>
          <p:cNvSpPr txBox="1"/>
          <p:nvPr/>
        </p:nvSpPr>
        <p:spPr>
          <a:xfrm>
            <a:off x="8926963" y="3895177"/>
            <a:ext cx="737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Sciences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18521B-BF8C-35A6-38B5-0732A681BA6C}"/>
              </a:ext>
            </a:extLst>
          </p:cNvPr>
          <p:cNvSpPr txBox="1"/>
          <p:nvPr/>
        </p:nvSpPr>
        <p:spPr>
          <a:xfrm>
            <a:off x="10666563" y="4365778"/>
            <a:ext cx="914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Social Studies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734DBE-EC5C-972E-EBC1-31F285D7E1B7}"/>
              </a:ext>
            </a:extLst>
          </p:cNvPr>
          <p:cNvSpPr txBox="1"/>
          <p:nvPr/>
        </p:nvSpPr>
        <p:spPr>
          <a:xfrm>
            <a:off x="7429558" y="4929846"/>
            <a:ext cx="933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Technologies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74DC2-3B17-7A4B-CAF3-8562145DCF74}"/>
              </a:ext>
            </a:extLst>
          </p:cNvPr>
          <p:cNvSpPr txBox="1"/>
          <p:nvPr/>
        </p:nvSpPr>
        <p:spPr>
          <a:xfrm>
            <a:off x="9603622" y="5232418"/>
            <a:ext cx="880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Learning </a:t>
            </a:r>
          </a:p>
          <a:p>
            <a:r>
              <a:rPr lang="en-GB" sz="900" dirty="0"/>
              <a:t>for </a:t>
            </a:r>
          </a:p>
          <a:p>
            <a:r>
              <a:rPr lang="en-GB" sz="900" dirty="0"/>
              <a:t>Sustainability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150236-08A2-0F03-EDD5-A1E064DEE726}"/>
              </a:ext>
            </a:extLst>
          </p:cNvPr>
          <p:cNvSpPr txBox="1"/>
          <p:nvPr/>
        </p:nvSpPr>
        <p:spPr>
          <a:xfrm>
            <a:off x="3537854" y="4920701"/>
            <a:ext cx="168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Working with partners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27C105-12B6-25E7-B8AF-BF487155C47C}"/>
              </a:ext>
            </a:extLst>
          </p:cNvPr>
          <p:cNvSpPr txBox="1"/>
          <p:nvPr/>
        </p:nvSpPr>
        <p:spPr>
          <a:xfrm>
            <a:off x="3521146" y="5323391"/>
            <a:ext cx="195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Outdoor Learning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0A91F29-E1FE-2DA3-F6CE-37EA5C82B760}"/>
              </a:ext>
            </a:extLst>
          </p:cNvPr>
          <p:cNvSpPr/>
          <p:nvPr/>
        </p:nvSpPr>
        <p:spPr>
          <a:xfrm>
            <a:off x="3533840" y="4903230"/>
            <a:ext cx="1614942" cy="31082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D38F255-6191-0B2B-BA57-863C36A53822}"/>
              </a:ext>
            </a:extLst>
          </p:cNvPr>
          <p:cNvSpPr/>
          <p:nvPr/>
        </p:nvSpPr>
        <p:spPr>
          <a:xfrm>
            <a:off x="3510609" y="5298042"/>
            <a:ext cx="1638173" cy="31082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9992756-8818-B457-2B15-A75FFF50CF5A}"/>
              </a:ext>
            </a:extLst>
          </p:cNvPr>
          <p:cNvSpPr/>
          <p:nvPr/>
        </p:nvSpPr>
        <p:spPr>
          <a:xfrm>
            <a:off x="546251" y="3980579"/>
            <a:ext cx="2501601" cy="239841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316BC-03EF-EAC7-7EAB-ED1DF02CCC85}"/>
              </a:ext>
            </a:extLst>
          </p:cNvPr>
          <p:cNvSpPr txBox="1"/>
          <p:nvPr/>
        </p:nvSpPr>
        <p:spPr>
          <a:xfrm>
            <a:off x="3499380" y="4007306"/>
            <a:ext cx="3439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Themed Workshops, Days, Weeks &amp;  Assemblies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C0F8E2C-4C59-43C1-84C7-64AC501281EB}"/>
              </a:ext>
            </a:extLst>
          </p:cNvPr>
          <p:cNvSpPr/>
          <p:nvPr/>
        </p:nvSpPr>
        <p:spPr>
          <a:xfrm>
            <a:off x="3519017" y="3986466"/>
            <a:ext cx="3400625" cy="3186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8E053E-7DF8-40D6-85D0-28C1A0192878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230B47-4459-CAD7-7E82-C1F0F176D5C6}"/>
              </a:ext>
            </a:extLst>
          </p:cNvPr>
          <p:cNvSpPr txBox="1"/>
          <p:nvPr/>
        </p:nvSpPr>
        <p:spPr>
          <a:xfrm>
            <a:off x="3499380" y="4452122"/>
            <a:ext cx="184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Learning Through Play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F33EE4-13ED-5B92-144A-200C68839F79}"/>
              </a:ext>
            </a:extLst>
          </p:cNvPr>
          <p:cNvSpPr/>
          <p:nvPr/>
        </p:nvSpPr>
        <p:spPr>
          <a:xfrm>
            <a:off x="3537962" y="4461937"/>
            <a:ext cx="1648369" cy="2539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3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81C7E-C786-AE41-AEF5-152F7DA3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58" y="1602259"/>
            <a:ext cx="2409825" cy="4274411"/>
          </a:xfrm>
          <a:prstGeom prst="rect">
            <a:avLst/>
          </a:prstGeom>
        </p:spPr>
      </p:pic>
      <p:pic>
        <p:nvPicPr>
          <p:cNvPr id="4" name="Picture 3" descr="A red triangle shaped logo&#10;&#10;Description automatically generated">
            <a:extLst>
              <a:ext uri="{FF2B5EF4-FFF2-40B4-BE49-F238E27FC236}">
                <a16:creationId xmlns:a16="http://schemas.microsoft.com/office/drawing/2014/main" id="{62CFEAB1-FA09-F996-BF6C-C31A94F46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" y="219234"/>
            <a:ext cx="1173111" cy="829525"/>
          </a:xfrm>
          <a:prstGeom prst="rect">
            <a:avLst/>
          </a:prstGeom>
        </p:spPr>
      </p:pic>
      <p:pic>
        <p:nvPicPr>
          <p:cNvPr id="5" name="Picture 4" descr="A red triangle shaped logo&#10;&#10;Description automatically generated">
            <a:extLst>
              <a:ext uri="{FF2B5EF4-FFF2-40B4-BE49-F238E27FC236}">
                <a16:creationId xmlns:a16="http://schemas.microsoft.com/office/drawing/2014/main" id="{40402BD6-16B0-DF9D-E30F-1238AA4C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228806"/>
            <a:ext cx="1173111" cy="829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D0655-DA0C-8B43-8E5A-17E9202164E8}"/>
              </a:ext>
            </a:extLst>
          </p:cNvPr>
          <p:cNvSpPr txBox="1"/>
          <p:nvPr/>
        </p:nvSpPr>
        <p:spPr>
          <a:xfrm>
            <a:off x="2744450" y="6000996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  <p:pic>
        <p:nvPicPr>
          <p:cNvPr id="7" name="Picture 8" descr="Simple Maple Tree Drawing">
            <a:extLst>
              <a:ext uri="{FF2B5EF4-FFF2-40B4-BE49-F238E27FC236}">
                <a16:creationId xmlns:a16="http://schemas.microsoft.com/office/drawing/2014/main" id="{6A6DB0C2-3E34-C64C-1255-DD751AEB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77" y="4997314"/>
            <a:ext cx="1210246" cy="13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3F460-6C71-B669-5D75-8EC59F4BA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125" y="1602259"/>
            <a:ext cx="2375430" cy="4274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FA188-DB7D-71A9-6D7A-4A6D2B9C5D7D}"/>
              </a:ext>
            </a:extLst>
          </p:cNvPr>
          <p:cNvSpPr txBox="1"/>
          <p:nvPr/>
        </p:nvSpPr>
        <p:spPr>
          <a:xfrm>
            <a:off x="3084963" y="3357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3710F-4461-FC94-8F85-57318F0BFF99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0C516-C053-E7F7-65E1-3DBC1162A220}"/>
              </a:ext>
            </a:extLst>
          </p:cNvPr>
          <p:cNvSpPr/>
          <p:nvPr/>
        </p:nvSpPr>
        <p:spPr>
          <a:xfrm>
            <a:off x="1615058" y="1602259"/>
            <a:ext cx="2409825" cy="42744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079B3-DB86-941B-B319-C24FA7C10D8B}"/>
              </a:ext>
            </a:extLst>
          </p:cNvPr>
          <p:cNvSpPr/>
          <p:nvPr/>
        </p:nvSpPr>
        <p:spPr>
          <a:xfrm>
            <a:off x="7786125" y="1602259"/>
            <a:ext cx="2409825" cy="42744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E79D6-FC37-098C-A063-DC9082369C18}"/>
              </a:ext>
            </a:extLst>
          </p:cNvPr>
          <p:cNvSpPr txBox="1"/>
          <p:nvPr/>
        </p:nvSpPr>
        <p:spPr>
          <a:xfrm>
            <a:off x="4857750" y="1943100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make links wherever we can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4702B3-4D4C-A943-2501-5F5AB2E4A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239" y="3814797"/>
            <a:ext cx="2838846" cy="68589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E4CC4EF-B239-976E-AFDE-47C51E51AE1D}"/>
              </a:ext>
            </a:extLst>
          </p:cNvPr>
          <p:cNvSpPr/>
          <p:nvPr/>
        </p:nvSpPr>
        <p:spPr>
          <a:xfrm>
            <a:off x="4781550" y="1847850"/>
            <a:ext cx="2486025" cy="10233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9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6C1026-C664-21F4-4893-64A75199001F}"/>
              </a:ext>
            </a:extLst>
          </p:cNvPr>
          <p:cNvSpPr txBox="1"/>
          <p:nvPr/>
        </p:nvSpPr>
        <p:spPr>
          <a:xfrm>
            <a:off x="3084963" y="3357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pic>
        <p:nvPicPr>
          <p:cNvPr id="5" name="Picture 4" descr="A red triangle shaped logo&#10;&#10;Description automatically generated">
            <a:extLst>
              <a:ext uri="{FF2B5EF4-FFF2-40B4-BE49-F238E27FC236}">
                <a16:creationId xmlns:a16="http://schemas.microsoft.com/office/drawing/2014/main" id="{6014559E-0FBF-B6B4-5003-86B9CC77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" y="219234"/>
            <a:ext cx="1173111" cy="829525"/>
          </a:xfrm>
          <a:prstGeom prst="rect">
            <a:avLst/>
          </a:prstGeom>
        </p:spPr>
      </p:pic>
      <p:pic>
        <p:nvPicPr>
          <p:cNvPr id="6" name="Picture 5" descr="A red triangle shaped logo&#10;&#10;Description automatically generated">
            <a:extLst>
              <a:ext uri="{FF2B5EF4-FFF2-40B4-BE49-F238E27FC236}">
                <a16:creationId xmlns:a16="http://schemas.microsoft.com/office/drawing/2014/main" id="{015A9940-82BA-7424-35E8-5216EE33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228806"/>
            <a:ext cx="1173111" cy="829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0FF903-1F44-A578-CC3D-A8CB3EF40AC7}"/>
              </a:ext>
            </a:extLst>
          </p:cNvPr>
          <p:cNvSpPr txBox="1"/>
          <p:nvPr/>
        </p:nvSpPr>
        <p:spPr>
          <a:xfrm>
            <a:off x="2744450" y="6046664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  <p:pic>
        <p:nvPicPr>
          <p:cNvPr id="10" name="Picture 8" descr="Simple Maple Tree Drawing">
            <a:extLst>
              <a:ext uri="{FF2B5EF4-FFF2-40B4-BE49-F238E27FC236}">
                <a16:creationId xmlns:a16="http://schemas.microsoft.com/office/drawing/2014/main" id="{47CE5952-3B44-68E8-7202-C1BF842A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77" y="4997314"/>
            <a:ext cx="1210246" cy="13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B729CC-C1A5-AC53-C886-A9AC3E0951C1}"/>
              </a:ext>
            </a:extLst>
          </p:cNvPr>
          <p:cNvSpPr txBox="1"/>
          <p:nvPr/>
        </p:nvSpPr>
        <p:spPr>
          <a:xfrm>
            <a:off x="3844152" y="1225935"/>
            <a:ext cx="4600575" cy="37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Curriculum Maps and Progression Pathways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D07A6-7037-2D1E-2E2E-49C9E9739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19" y="3943350"/>
            <a:ext cx="3447033" cy="1972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7E92D3-407C-E61F-2B2D-59B1358AE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27" y="3943349"/>
            <a:ext cx="3350154" cy="1850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E98D6-2B92-FF9A-A0F2-AEE66CA3C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621" y="2144874"/>
            <a:ext cx="3240756" cy="1996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37BFD8-81CD-D607-36F9-943648DD3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315" y="4448183"/>
            <a:ext cx="1085392" cy="14297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A73EC8-713A-0255-344F-8757340DDB2D}"/>
              </a:ext>
            </a:extLst>
          </p:cNvPr>
          <p:cNvSpPr txBox="1"/>
          <p:nvPr/>
        </p:nvSpPr>
        <p:spPr>
          <a:xfrm>
            <a:off x="804046" y="1677899"/>
            <a:ext cx="2943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Experiences and Outcomes by Level are bundled together where appropriate, with our curriculum being delivered via a blend of interdisciplinary and subject specific lessons/experiences.</a:t>
            </a:r>
          </a:p>
          <a:p>
            <a:r>
              <a:rPr lang="en-GB" sz="1200" dirty="0"/>
              <a:t>Lessons are designed to be engaging and make links to skills, UNCRC and SDG as appropriate.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C88A8F-9325-A327-8C8E-EE20CA23C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621" y="4397696"/>
            <a:ext cx="822628" cy="148025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256082-31D5-D11F-5849-9FCC4AA64D76}"/>
              </a:ext>
            </a:extLst>
          </p:cNvPr>
          <p:cNvSpPr/>
          <p:nvPr/>
        </p:nvSpPr>
        <p:spPr>
          <a:xfrm>
            <a:off x="804046" y="1661335"/>
            <a:ext cx="2872604" cy="15696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0ECA6-AD5B-ECFC-1C03-BAA0CD585AEA}"/>
              </a:ext>
            </a:extLst>
          </p:cNvPr>
          <p:cNvSpPr txBox="1"/>
          <p:nvPr/>
        </p:nvSpPr>
        <p:spPr>
          <a:xfrm>
            <a:off x="8829675" y="2680925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Progression Pathways allow staff to track progress through a level.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4ED26B-5148-8C93-D55F-AF3761251643}"/>
              </a:ext>
            </a:extLst>
          </p:cNvPr>
          <p:cNvSpPr/>
          <p:nvPr/>
        </p:nvSpPr>
        <p:spPr>
          <a:xfrm>
            <a:off x="8695816" y="2669158"/>
            <a:ext cx="2847975" cy="52046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F93652-13BD-190C-8CB5-FE489DF997CD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38074-1126-97CE-4427-12D4BDA80083}"/>
              </a:ext>
            </a:extLst>
          </p:cNvPr>
          <p:cNvSpPr/>
          <p:nvPr/>
        </p:nvSpPr>
        <p:spPr>
          <a:xfrm>
            <a:off x="4475621" y="2144874"/>
            <a:ext cx="3240756" cy="19721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011CD-9A33-43B1-D0EE-EA23EBF05719}"/>
              </a:ext>
            </a:extLst>
          </p:cNvPr>
          <p:cNvSpPr/>
          <p:nvPr/>
        </p:nvSpPr>
        <p:spPr>
          <a:xfrm>
            <a:off x="397119" y="3943349"/>
            <a:ext cx="3447033" cy="19961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920356-3E40-1412-9590-1DE81DEBC63E}"/>
              </a:ext>
            </a:extLst>
          </p:cNvPr>
          <p:cNvSpPr/>
          <p:nvPr/>
        </p:nvSpPr>
        <p:spPr>
          <a:xfrm>
            <a:off x="8465490" y="3965005"/>
            <a:ext cx="3329392" cy="19745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82C18-C4AF-1D1C-7F3B-0E59509EFC0A}"/>
              </a:ext>
            </a:extLst>
          </p:cNvPr>
          <p:cNvSpPr/>
          <p:nvPr/>
        </p:nvSpPr>
        <p:spPr>
          <a:xfrm>
            <a:off x="4475621" y="4397696"/>
            <a:ext cx="822628" cy="14802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DB8CD-761B-EB93-EB1E-415006C3F22C}"/>
              </a:ext>
            </a:extLst>
          </p:cNvPr>
          <p:cNvSpPr/>
          <p:nvPr/>
        </p:nvSpPr>
        <p:spPr>
          <a:xfrm>
            <a:off x="3844152" y="1225935"/>
            <a:ext cx="4499748" cy="435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triangle shaped logo&#10;&#10;Description automatically generated">
            <a:extLst>
              <a:ext uri="{FF2B5EF4-FFF2-40B4-BE49-F238E27FC236}">
                <a16:creationId xmlns:a16="http://schemas.microsoft.com/office/drawing/2014/main" id="{3F63F99F-D356-AB3B-276C-A40692215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5" y="373172"/>
            <a:ext cx="1173111" cy="829525"/>
          </a:xfrm>
          <a:prstGeom prst="rect">
            <a:avLst/>
          </a:prstGeom>
        </p:spPr>
      </p:pic>
      <p:pic>
        <p:nvPicPr>
          <p:cNvPr id="5" name="Picture 4" descr="A red triangle shaped logo&#10;&#10;Description automatically generated">
            <a:extLst>
              <a:ext uri="{FF2B5EF4-FFF2-40B4-BE49-F238E27FC236}">
                <a16:creationId xmlns:a16="http://schemas.microsoft.com/office/drawing/2014/main" id="{A33C3E7E-6BA7-ADC5-5B29-5ECC1EBDA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30" y="373171"/>
            <a:ext cx="1173111" cy="829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A1A55-3267-044A-9829-70D93EC433F2}"/>
              </a:ext>
            </a:extLst>
          </p:cNvPr>
          <p:cNvSpPr txBox="1"/>
          <p:nvPr/>
        </p:nvSpPr>
        <p:spPr>
          <a:xfrm>
            <a:off x="3399989" y="373172"/>
            <a:ext cx="569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East Milton Primary School</a:t>
            </a:r>
          </a:p>
          <a:p>
            <a:pPr algn="ctr"/>
            <a:r>
              <a:rPr lang="en-GB" dirty="0"/>
              <a:t>Curriculum Rationale and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BCED6-B2CF-CF12-CC61-5726461A03A7}"/>
              </a:ext>
            </a:extLst>
          </p:cNvPr>
          <p:cNvSpPr txBox="1"/>
          <p:nvPr/>
        </p:nvSpPr>
        <p:spPr>
          <a:xfrm>
            <a:off x="2780627" y="6177644"/>
            <a:ext cx="6703099" cy="37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Growing Together                           Learning Together</a:t>
            </a:r>
          </a:p>
        </p:txBody>
      </p:sp>
      <p:pic>
        <p:nvPicPr>
          <p:cNvPr id="8" name="Picture 8" descr="Simple Maple Tree Drawing">
            <a:extLst>
              <a:ext uri="{FF2B5EF4-FFF2-40B4-BE49-F238E27FC236}">
                <a16:creationId xmlns:a16="http://schemas.microsoft.com/office/drawing/2014/main" id="{31E06CB3-01ED-0C1C-50B8-4922E545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77" y="5231297"/>
            <a:ext cx="1210246" cy="13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23726-27CA-6E5A-8D88-9808748E76F4}"/>
              </a:ext>
            </a:extLst>
          </p:cNvPr>
          <p:cNvSpPr txBox="1"/>
          <p:nvPr/>
        </p:nvSpPr>
        <p:spPr>
          <a:xfrm>
            <a:off x="4086227" y="1286559"/>
            <a:ext cx="435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Opportunities for Personal Achievement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E59DD-64EE-31CE-F1F6-3536DCDADF78}"/>
              </a:ext>
            </a:extLst>
          </p:cNvPr>
          <p:cNvSpPr txBox="1"/>
          <p:nvPr/>
        </p:nvSpPr>
        <p:spPr>
          <a:xfrm>
            <a:off x="695325" y="1849041"/>
            <a:ext cx="28765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Pupil Leadership Roles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Pupil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Young Leaders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Health and Wellbeing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Eco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Junior Road safety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House Captains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Equalities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Paired Reading Buddies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Sports Leaders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5C9CF-F628-B20E-C76A-F8A5B3FECFD0}"/>
              </a:ext>
            </a:extLst>
          </p:cNvPr>
          <p:cNvSpPr txBox="1"/>
          <p:nvPr/>
        </p:nvSpPr>
        <p:spPr>
          <a:xfrm>
            <a:off x="7528792" y="2109364"/>
            <a:ext cx="53237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Sharing and Celebrating Achievements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Awards Assembly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Certificates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Celebrating Success within and out with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SLC Awards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115F5-78AA-A54C-5368-9FECAD6E617F}"/>
              </a:ext>
            </a:extLst>
          </p:cNvPr>
          <p:cNvSpPr txBox="1"/>
          <p:nvPr/>
        </p:nvSpPr>
        <p:spPr>
          <a:xfrm>
            <a:off x="7925664" y="5461768"/>
            <a:ext cx="234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House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8CA48-AC12-AD59-ECB2-089919CDC29C}"/>
              </a:ext>
            </a:extLst>
          </p:cNvPr>
          <p:cNvSpPr txBox="1"/>
          <p:nvPr/>
        </p:nvSpPr>
        <p:spPr>
          <a:xfrm>
            <a:off x="4365794" y="2029147"/>
            <a:ext cx="2722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Extra Curricular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Choir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Dance Showcase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Football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Netball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Hockey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Cross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Primary Engineers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Coding Club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Homework Club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P7 Residential Experiences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BC1D4-C20C-F70A-0D2D-B786E2951B17}"/>
              </a:ext>
            </a:extLst>
          </p:cNvPr>
          <p:cNvSpPr txBox="1"/>
          <p:nvPr/>
        </p:nvSpPr>
        <p:spPr>
          <a:xfrm>
            <a:off x="2616515" y="5504507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Logs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C3AAB4-A67B-8373-C03A-173C0BA71866}"/>
              </a:ext>
            </a:extLst>
          </p:cNvPr>
          <p:cNvSpPr/>
          <p:nvPr/>
        </p:nvSpPr>
        <p:spPr>
          <a:xfrm>
            <a:off x="600075" y="1691844"/>
            <a:ext cx="3171825" cy="35316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D2F228-5A8E-8EAA-8890-130F505841E4}"/>
              </a:ext>
            </a:extLst>
          </p:cNvPr>
          <p:cNvSpPr/>
          <p:nvPr/>
        </p:nvSpPr>
        <p:spPr>
          <a:xfrm>
            <a:off x="4149834" y="1932772"/>
            <a:ext cx="3001024" cy="26019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032C9E-05EB-FF3E-B2C0-612B3E0C4EEE}"/>
              </a:ext>
            </a:extLst>
          </p:cNvPr>
          <p:cNvSpPr/>
          <p:nvPr/>
        </p:nvSpPr>
        <p:spPr>
          <a:xfrm>
            <a:off x="7301778" y="2057220"/>
            <a:ext cx="4610100" cy="18673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1FF56F-EE44-83EF-CC5D-68AF731975FF}"/>
              </a:ext>
            </a:extLst>
          </p:cNvPr>
          <p:cNvSpPr/>
          <p:nvPr/>
        </p:nvSpPr>
        <p:spPr>
          <a:xfrm>
            <a:off x="2351572" y="5382449"/>
            <a:ext cx="1965579" cy="6134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8463CD-3AF4-3353-F666-82EF83B18F01}"/>
              </a:ext>
            </a:extLst>
          </p:cNvPr>
          <p:cNvSpPr/>
          <p:nvPr/>
        </p:nvSpPr>
        <p:spPr>
          <a:xfrm>
            <a:off x="7925664" y="5396087"/>
            <a:ext cx="2346324" cy="4844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571B82-3E99-A31F-92EF-68D8FBDF053A}"/>
              </a:ext>
            </a:extLst>
          </p:cNvPr>
          <p:cNvSpPr/>
          <p:nvPr/>
        </p:nvSpPr>
        <p:spPr>
          <a:xfrm>
            <a:off x="104775" y="114300"/>
            <a:ext cx="11958024" cy="65148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6DCDE2-B36B-34E8-7704-1F1B8FFE96D1}"/>
              </a:ext>
            </a:extLst>
          </p:cNvPr>
          <p:cNvSpPr/>
          <p:nvPr/>
        </p:nvSpPr>
        <p:spPr>
          <a:xfrm>
            <a:off x="4086227" y="1202696"/>
            <a:ext cx="4152898" cy="4891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5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684</Words>
  <Application>Microsoft Office PowerPoint</Application>
  <PresentationFormat>Widescreen</PresentationFormat>
  <Paragraphs>156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Callaghan</dc:creator>
  <cp:lastModifiedBy>Mrs Callaghan</cp:lastModifiedBy>
  <cp:revision>1</cp:revision>
  <cp:lastPrinted>2024-10-29T15:32:28Z</cp:lastPrinted>
  <dcterms:created xsi:type="dcterms:W3CDTF">2024-10-10T11:25:41Z</dcterms:created>
  <dcterms:modified xsi:type="dcterms:W3CDTF">2024-10-29T16:28:52Z</dcterms:modified>
</cp:coreProperties>
</file>