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71" r:id="rId3"/>
    <p:sldId id="275" r:id="rId4"/>
    <p:sldId id="276" r:id="rId5"/>
    <p:sldId id="267" r:id="rId6"/>
  </p:sldIdLst>
  <p:sldSz cx="9144000" cy="6858000" type="screen4x3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uffy" panose="020B0603060100000000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2064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11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C3"/>
    <a:srgbClr val="81BDE1"/>
    <a:srgbClr val="00A7E6"/>
    <a:srgbClr val="AFDEF8"/>
    <a:srgbClr val="4EB1E3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14" y="144"/>
      </p:cViewPr>
      <p:guideLst>
        <p:guide orient="horz" pos="1321"/>
        <p:guide pos="2064"/>
        <p:guide pos="340"/>
        <p:guide orient="horz" pos="3974"/>
        <p:guide pos="5420"/>
        <p:guide orient="horz" pos="3113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044005"/>
            <a:ext cx="473441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Children are introduced to the concept of time through everyday language. </a:t>
            </a:r>
          </a:p>
          <a:p>
            <a:pPr algn="just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We talk about what happens in the morning, afternoon or evening, at the weekend or during the holidays.</a:t>
            </a:r>
          </a:p>
          <a:p>
            <a:pPr algn="just"/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We think about how long films last or how much time it takes to do something or travel somewhere.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39350" y="903345"/>
            <a:ext cx="6038809" cy="994306"/>
          </a:xfrm>
        </p:spPr>
        <p:txBody>
          <a:bodyPr/>
          <a:lstStyle/>
          <a:p>
            <a:r>
              <a:rPr lang="en-GB" dirty="0">
                <a:solidFill>
                  <a:srgbClr val="00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Concept of Time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5650" y="2078509"/>
            <a:ext cx="2237716" cy="2029917"/>
            <a:chOff x="749940" y="1829614"/>
            <a:chExt cx="4072157" cy="3694009"/>
          </a:xfrm>
        </p:grpSpPr>
        <p:sp>
          <p:nvSpPr>
            <p:cNvPr id="12" name="Rectangle 11"/>
            <p:cNvSpPr/>
            <p:nvPr/>
          </p:nvSpPr>
          <p:spPr>
            <a:xfrm>
              <a:off x="996127" y="2093385"/>
              <a:ext cx="3825970" cy="3430238"/>
            </a:xfrm>
            <a:prstGeom prst="rect">
              <a:avLst/>
            </a:prstGeom>
            <a:noFill/>
            <a:ln w="28575">
              <a:solidFill>
                <a:srgbClr val="007A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2" descr="White Clock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14" t="4750" b="17053"/>
            <a:stretch/>
          </p:blipFill>
          <p:spPr bwMode="auto">
            <a:xfrm>
              <a:off x="749940" y="1829614"/>
              <a:ext cx="3822060" cy="3430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58" t="4878" r="5000" b="17533"/>
            <a:stretch/>
          </p:blipFill>
          <p:spPr>
            <a:xfrm>
              <a:off x="1004919" y="1829614"/>
              <a:ext cx="3245682" cy="3430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072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044005"/>
            <a:ext cx="473441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Reinforce your child’s understanding of time by looking at how we measure time.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Talk about days, months and seasons.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Look for time in real life contexts and explain why it is useful to know the time.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Encourage your child to use a timer on a phone or microwave to apply their knowledge.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903345"/>
            <a:ext cx="7439684" cy="994306"/>
          </a:xfrm>
        </p:spPr>
        <p:txBody>
          <a:bodyPr/>
          <a:lstStyle/>
          <a:p>
            <a:r>
              <a:rPr lang="en-GB" dirty="0">
                <a:solidFill>
                  <a:srgbClr val="00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Routines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5751" y="649288"/>
            <a:ext cx="2309592" cy="5496803"/>
            <a:chOff x="755649" y="649288"/>
            <a:chExt cx="2407055" cy="5728760"/>
          </a:xfrm>
        </p:grpSpPr>
        <p:sp>
          <p:nvSpPr>
            <p:cNvPr id="8" name="Rectangle 7"/>
            <p:cNvSpPr/>
            <p:nvPr/>
          </p:nvSpPr>
          <p:spPr>
            <a:xfrm>
              <a:off x="936524" y="820211"/>
              <a:ext cx="2226180" cy="5557837"/>
            </a:xfrm>
            <a:prstGeom prst="rect">
              <a:avLst/>
            </a:prstGeom>
            <a:noFill/>
            <a:ln w="28575">
              <a:solidFill>
                <a:srgbClr val="007A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Photography of Night Sk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5" r="55753"/>
            <a:stretch/>
          </p:blipFill>
          <p:spPr bwMode="auto">
            <a:xfrm>
              <a:off x="755649" y="649288"/>
              <a:ext cx="1044418" cy="5557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Body of Water Under Cloudy Sky during Day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822" r="73952" b="37477"/>
          <a:stretch/>
        </p:blipFill>
        <p:spPr bwMode="auto">
          <a:xfrm>
            <a:off x="1813880" y="649288"/>
            <a:ext cx="1007453" cy="53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6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6600" y="2044005"/>
            <a:ext cx="473441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Children can have difficulty linking a clock face to what they know about number. </a:t>
            </a:r>
          </a:p>
          <a:p>
            <a:endParaRPr lang="en-GB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A number line with 1-12 can help with time.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139351" y="903345"/>
            <a:ext cx="5978106" cy="994306"/>
          </a:xfrm>
        </p:spPr>
        <p:txBody>
          <a:bodyPr/>
          <a:lstStyle/>
          <a:p>
            <a:r>
              <a:rPr lang="en-GB" dirty="0">
                <a:solidFill>
                  <a:srgbClr val="007AC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Telling the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0934" y="2097089"/>
            <a:ext cx="2102432" cy="4062172"/>
          </a:xfrm>
          <a:prstGeom prst="rect">
            <a:avLst/>
          </a:prstGeom>
          <a:noFill/>
          <a:ln w="28575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59689"/>
              </p:ext>
            </p:extLst>
          </p:nvPr>
        </p:nvGraphicFramePr>
        <p:xfrm>
          <a:off x="3276600" y="3365365"/>
          <a:ext cx="5111748" cy="4470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5979">
                  <a:extLst>
                    <a:ext uri="{9D8B030D-6E8A-4147-A177-3AD203B41FA5}">
                      <a16:colId xmlns:a16="http://schemas.microsoft.com/office/drawing/2014/main" val="1428403137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630829731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897536656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685689679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681770981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3637504596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4093760521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169523995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855839384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756956314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455924367"/>
                    </a:ext>
                  </a:extLst>
                </a:gridCol>
                <a:gridCol w="425979">
                  <a:extLst>
                    <a:ext uri="{9D8B030D-6E8A-4147-A177-3AD203B41FA5}">
                      <a16:colId xmlns:a16="http://schemas.microsoft.com/office/drawing/2014/main" val="1769411351"/>
                    </a:ext>
                  </a:extLst>
                </a:gridCol>
              </a:tblGrid>
              <a:tr h="447059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Tuffy" panose="020B0603060100000000" pitchFamily="34" charset="0"/>
                          <a:ea typeface="Tuffy" panose="020B0603060100000000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00A7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39568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91774" y="3950718"/>
            <a:ext cx="54124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Children can use this number line to answer questions.</a:t>
            </a:r>
          </a:p>
          <a:p>
            <a:endParaRPr lang="en-GB" dirty="0">
              <a:latin typeface="Tuffy" panose="020B0603060100000000" pitchFamily="34" charset="0"/>
              <a:ea typeface="Tuffy" panose="020B0603060100000000" pitchFamily="34" charset="0"/>
            </a:endParaRPr>
          </a:p>
          <a:p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Children can then see a </a:t>
            </a:r>
            <a:b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clock face as a circular </a:t>
            </a:r>
            <a:b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dirty="0">
                <a:latin typeface="Tuffy" panose="020B0603060100000000" pitchFamily="34" charset="0"/>
                <a:ea typeface="Tuffy" panose="020B0603060100000000" pitchFamily="34" charset="0"/>
              </a:rPr>
              <a:t>number line.</a:t>
            </a:r>
          </a:p>
        </p:txBody>
      </p:sp>
      <p:pic>
        <p:nvPicPr>
          <p:cNvPr id="3074" name="Picture 2" descr="Alarm Clock Lying on Multicolored Surfa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2" t="7" r="6022" b="-7"/>
          <a:stretch/>
        </p:blipFill>
        <p:spPr bwMode="auto">
          <a:xfrm>
            <a:off x="755650" y="3950718"/>
            <a:ext cx="2094877" cy="20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/>
          <p:cNvSpPr/>
          <p:nvPr/>
        </p:nvSpPr>
        <p:spPr>
          <a:xfrm>
            <a:off x="6504316" y="4537494"/>
            <a:ext cx="1884029" cy="1155939"/>
          </a:xfrm>
          <a:prstGeom prst="wedgeRectCallout">
            <a:avLst>
              <a:gd name="adj1" fmla="val -20275"/>
              <a:gd name="adj2" fmla="val 81012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Tuffy" panose="020B0603060100000000" pitchFamily="34" charset="0"/>
                <a:ea typeface="Tuffy" panose="020B0603060100000000" pitchFamily="34" charset="0"/>
              </a:rPr>
              <a:t>If it is 5 o’clock, </a:t>
            </a:r>
            <a:br>
              <a:rPr lang="en-GB" sz="1600" b="1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sz="1600" b="1" dirty="0">
                <a:latin typeface="Tuffy" panose="020B0603060100000000" pitchFamily="34" charset="0"/>
                <a:ea typeface="Tuffy" panose="020B0603060100000000" pitchFamily="34" charset="0"/>
              </a:rPr>
              <a:t>what time will it </a:t>
            </a:r>
            <a:br>
              <a:rPr lang="en-GB" sz="1600" b="1" dirty="0">
                <a:latin typeface="Tuffy" panose="020B0603060100000000" pitchFamily="34" charset="0"/>
                <a:ea typeface="Tuffy" panose="020B0603060100000000" pitchFamily="34" charset="0"/>
              </a:rPr>
            </a:br>
            <a:r>
              <a:rPr lang="en-GB" sz="1600" b="1" dirty="0">
                <a:latin typeface="Tuffy" panose="020B0603060100000000" pitchFamily="34" charset="0"/>
                <a:ea typeface="Tuffy" panose="020B0603060100000000" pitchFamily="34" charset="0"/>
              </a:rPr>
              <a:t>be in 2 hours? </a:t>
            </a:r>
          </a:p>
        </p:txBody>
      </p:sp>
      <p:pic>
        <p:nvPicPr>
          <p:cNvPr id="3076" name="Picture 4" descr="Woman and Girl Using Tablet Compu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r="5070"/>
          <a:stretch/>
        </p:blipFill>
        <p:spPr bwMode="auto">
          <a:xfrm>
            <a:off x="755650" y="1939333"/>
            <a:ext cx="2094877" cy="187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63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439</TotalTime>
  <Words>175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Arial</vt:lpstr>
      <vt:lpstr>Calibri</vt:lpstr>
      <vt:lpstr>Tuffy</vt:lpstr>
      <vt:lpstr>Twinkl</vt:lpstr>
      <vt:lpstr>Office Theme</vt:lpstr>
      <vt:lpstr>PowerPoint Presentation</vt:lpstr>
      <vt:lpstr>Concept of Time</vt:lpstr>
      <vt:lpstr>Routines</vt:lpstr>
      <vt:lpstr>Telling the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Kime</dc:creator>
  <cp:lastModifiedBy>Ashley Kime</cp:lastModifiedBy>
  <cp:revision>30</cp:revision>
  <dcterms:created xsi:type="dcterms:W3CDTF">2019-04-05T12:07:22Z</dcterms:created>
  <dcterms:modified xsi:type="dcterms:W3CDTF">2019-09-06T14:27:06Z</dcterms:modified>
</cp:coreProperties>
</file>