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686" autoAdjust="0"/>
  </p:normalViewPr>
  <p:slideViewPr>
    <p:cSldViewPr snapToGrid="0">
      <p:cViewPr varScale="1">
        <p:scale>
          <a:sx n="61" d="100"/>
          <a:sy n="61" d="100"/>
        </p:scale>
        <p:origin x="882" y="78"/>
      </p:cViewPr>
      <p:guideLst/>
    </p:cSldViewPr>
  </p:slideViewPr>
  <p:outlineViewPr>
    <p:cViewPr>
      <p:scale>
        <a:sx n="33" d="100"/>
        <a:sy n="33" d="100"/>
      </p:scale>
      <p:origin x="0" y="-19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5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1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3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2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4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5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7399-6A32-489A-97D2-FA890092DB2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5A26-0D78-4A48-B220-45E409C26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7291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Super Seahorses</a:t>
            </a:r>
            <a:br>
              <a:rPr lang="en-GB" dirty="0"/>
            </a:br>
            <a:r>
              <a:rPr lang="en-GB" sz="44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By </a:t>
            </a:r>
            <a:r>
              <a:rPr lang="en-GB" sz="4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Ròs</a:t>
            </a:r>
            <a:r>
              <a:rPr lang="en-GB" sz="44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 Macdonald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690" y="5486400"/>
            <a:ext cx="10840064" cy="165576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Learn about these amazing creatures!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ow the seahorse got its (square) tail | Team Consulting">
            <a:extLst>
              <a:ext uri="{FF2B5EF4-FFF2-40B4-BE49-F238E27FC236}">
                <a16:creationId xmlns:a16="http://schemas.microsoft.com/office/drawing/2014/main" id="{D644F114-E769-4E7F-86BE-77EC88FC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28" y="2635131"/>
            <a:ext cx="3024689" cy="25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E1F49F-712F-4AF1-8B02-7F585391F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8" r="19465"/>
          <a:stretch/>
        </p:blipFill>
        <p:spPr>
          <a:xfrm>
            <a:off x="1173356" y="1917291"/>
            <a:ext cx="2777717" cy="3369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F06A-8E47-4290-BD1B-C1594010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073" y="1927336"/>
            <a:ext cx="2508165" cy="33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3" y="1491622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Cool Contents!</a:t>
            </a:r>
            <a:endParaRPr lang="en-GB" sz="44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696" y="2155363"/>
            <a:ext cx="10284795" cy="3693644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Family Facts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Homely Habitats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Awesome Appearances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Mobile Movers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Delightful Diets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Thank You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F5E3E-EEF2-4C8B-8D9F-E83F53B51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1960550"/>
            <a:ext cx="3127166" cy="40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3" y="1460091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Family Facts!</a:t>
            </a:r>
            <a:endParaRPr lang="en-GB" sz="27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423" y="2092300"/>
            <a:ext cx="4866460" cy="3930127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Seahorses are FISH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Their family is called SYNGATHIDAE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Their genus is HIPPOCAMPUS (hippo = horse and campus = sea monster)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There are 36 species, some of which are VULNERABLE !</a:t>
            </a:r>
          </a:p>
          <a:p>
            <a:pPr algn="l"/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A244F-6BDD-4A19-BC47-ECE9D91C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72" y="2092299"/>
            <a:ext cx="5348662" cy="39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3" y="1460091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Homely Habitats!</a:t>
            </a:r>
            <a:endParaRPr lang="en-GB" sz="27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682" y="2092300"/>
            <a:ext cx="5837393" cy="4040485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These friendly little guys live in COASTAL AND WARM WATER!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Sea-horses live in the SUNLIGHT ZONE 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Sea horses are probably found in the BVI! (Where my Auntie Catriona lives)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There are  only 2 species  of seahorse (Spiny &amp; Short-snouted) in the UK!</a:t>
            </a:r>
          </a:p>
          <a:p>
            <a:pPr algn="l"/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A98F4-5CA6-46F7-8448-EE03222BF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5"/>
          <a:stretch/>
        </p:blipFill>
        <p:spPr>
          <a:xfrm>
            <a:off x="1088925" y="2092300"/>
            <a:ext cx="3977062" cy="38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3" y="1460091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Awesome Appearances!</a:t>
            </a:r>
            <a:endParaRPr lang="en-GB" sz="27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370" y="2049517"/>
            <a:ext cx="5003390" cy="3973864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They have spiny plates covering their ENTIRE BODIES!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They live for about three years in the wild and can grow to 200g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They only move at 150cm per HOUR!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Daddy sea horses carry baby sea horses around in their BROOD POUCHES for 45 days until they hatch!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Their tail is used to anchor them to VEGETATION!</a:t>
            </a:r>
          </a:p>
          <a:p>
            <a:pPr algn="l"/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0A35F-1846-4CE3-9609-0F9B2CAE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05" y="2151993"/>
            <a:ext cx="4776951" cy="3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3" y="1460091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Mobile Movers!</a:t>
            </a:r>
            <a:endParaRPr lang="en-GB" sz="27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2017986"/>
            <a:ext cx="4497027" cy="4130565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They use their dorsal (back) fin to swim.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To go up or down they  alter the amount of water in their swim bladder (a pouch full of water).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They hide in seaweed and plants.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94B49-4665-4813-B723-9DB3CADF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92" y="2017985"/>
            <a:ext cx="5488857" cy="38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3" y="1460091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Delightful Diets!</a:t>
            </a:r>
            <a:endParaRPr lang="en-GB" sz="27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658" y="2092300"/>
            <a:ext cx="4877138" cy="3305609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Sea horses are CARNIVORES!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They eat small CRUSTACEANS!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So they don’t become someone else’s dinner, they use camouflage  to hide! Their camouflage also helps them to hunt for prey!</a:t>
            </a:r>
          </a:p>
          <a:p>
            <a:pPr algn="l"/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BC057-B6EA-4DAB-A53A-338DE509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615" y="1902543"/>
            <a:ext cx="4877138" cy="41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001-773E-4277-8F29-580C6ED7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867" y="1356852"/>
            <a:ext cx="9144000" cy="442452"/>
          </a:xfrm>
        </p:spPr>
        <p:txBody>
          <a:bodyPr>
            <a:normAutofit fontScale="90000"/>
          </a:bodyPr>
          <a:lstStyle/>
          <a:p>
            <a:r>
              <a:rPr lang="en-GB" sz="8000" b="1" i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Thank you!</a:t>
            </a:r>
            <a:endParaRPr lang="en-GB" sz="27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DBB8D9-842E-4FFD-946B-1FEAE0F01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2040" y="2144110"/>
            <a:ext cx="3441035" cy="3594538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I hope you enjoyed learning about sea horses!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algn="l"/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GB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I loved when I found out that sea horses were carnivores!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5EBEF3-0FD2-4727-BD35-01D5A417B3AA}"/>
              </a:ext>
            </a:extLst>
          </p:cNvPr>
          <p:cNvSpPr/>
          <p:nvPr/>
        </p:nvSpPr>
        <p:spPr>
          <a:xfrm>
            <a:off x="545690" y="442452"/>
            <a:ext cx="11090787" cy="6091083"/>
          </a:xfrm>
          <a:prstGeom prst="round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8ACE8-7C5B-4684-9BAD-7E07DD86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4" y="1939158"/>
            <a:ext cx="6448097" cy="41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283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Blackadder ITC</vt:lpstr>
      <vt:lpstr>Calibri</vt:lpstr>
      <vt:lpstr>Calibri Light</vt:lpstr>
      <vt:lpstr>Impact</vt:lpstr>
      <vt:lpstr>Wingdings</vt:lpstr>
      <vt:lpstr>Office Theme</vt:lpstr>
      <vt:lpstr>Super Seahorses By Ròs Macdonald</vt:lpstr>
      <vt:lpstr>Cool Contents!</vt:lpstr>
      <vt:lpstr>Family Facts!</vt:lpstr>
      <vt:lpstr>Homely Habitats!</vt:lpstr>
      <vt:lpstr>Awesome Appearances!</vt:lpstr>
      <vt:lpstr>Mobile Movers!</vt:lpstr>
      <vt:lpstr>Delightful Diets!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seahorses </dc:title>
  <dc:creator>Ros</dc:creator>
  <cp:lastModifiedBy>Ros</cp:lastModifiedBy>
  <cp:revision>36</cp:revision>
  <dcterms:created xsi:type="dcterms:W3CDTF">2020-05-25T10:09:58Z</dcterms:created>
  <dcterms:modified xsi:type="dcterms:W3CDTF">2020-06-01T14:31:42Z</dcterms:modified>
</cp:coreProperties>
</file>