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43"/>
  </p:normalViewPr>
  <p:slideViewPr>
    <p:cSldViewPr snapToGrid="0" snapToObjects="1">
      <p:cViewPr varScale="1">
        <p:scale>
          <a:sx n="93" d="100"/>
          <a:sy n="93" d="100"/>
        </p:scale>
        <p:origin x="86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2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8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8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0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8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8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6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9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5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29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0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77" r:id="rId4"/>
    <p:sldLayoutId id="2147483778" r:id="rId5"/>
    <p:sldLayoutId id="2147483784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75CCDE-05F6-4C32-8FE3-E4468BF76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DD502A-2D5F-40BF-ADD0-B724C9254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B206E-231D-374B-985C-BBB407957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3181578"/>
            <a:ext cx="10905059" cy="7922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O C T O P U S E 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D3D44-73B0-D447-B663-5533DAC0E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0087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By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Sebastian </a:t>
            </a:r>
            <a:r>
              <a:rPr lang="en-US" sz="3200" dirty="0" err="1">
                <a:solidFill>
                  <a:schemeClr val="bg1"/>
                </a:solidFill>
              </a:rPr>
              <a:t>McCranor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1BA5CAC-2CD4-D842-957D-E9B5D806B5ED}"/>
              </a:ext>
            </a:extLst>
          </p:cNvPr>
          <p:cNvSpPr txBox="1"/>
          <p:nvPr/>
        </p:nvSpPr>
        <p:spPr>
          <a:xfrm>
            <a:off x="4314492" y="2567226"/>
            <a:ext cx="3556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5 fun facts about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02981-28A8-0A42-9217-276017487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5" y="-7290"/>
            <a:ext cx="12191999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0DD502A-2D5F-40BF-ADD0-B724C9254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54700-FB88-9C44-B1C0-A5EBAA8F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2449742"/>
            <a:ext cx="10905059" cy="1524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 dirty="0">
                <a:solidFill>
                  <a:schemeClr val="bg1"/>
                </a:solidFill>
              </a:rPr>
              <a:t>Number 1.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51C9261-5E45-584F-95A8-62E7F9E41B5B}"/>
              </a:ext>
            </a:extLst>
          </p:cNvPr>
          <p:cNvSpPr txBox="1"/>
          <p:nvPr/>
        </p:nvSpPr>
        <p:spPr>
          <a:xfrm>
            <a:off x="2808093" y="4171493"/>
            <a:ext cx="6807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Octopuses are sea animals with round bodies, bulging eyes and eight long arms.   </a:t>
            </a:r>
          </a:p>
        </p:txBody>
      </p:sp>
    </p:spTree>
    <p:extLst>
      <p:ext uri="{BB962C8B-B14F-4D97-AF65-F5344CB8AC3E}">
        <p14:creationId xmlns:p14="http://schemas.microsoft.com/office/powerpoint/2010/main" val="78735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07FE5-2736-6847-8049-8C031DD2F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0DD502A-2D5F-40BF-ADD0-B724C9254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FB64B-CB47-B344-A84B-BF136389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2449742"/>
            <a:ext cx="10905059" cy="1524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 dirty="0">
                <a:solidFill>
                  <a:schemeClr val="bg1"/>
                </a:solidFill>
              </a:rPr>
              <a:t>Number 2.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F6D4BC-6CF6-ED4A-9E10-9324AC671880}"/>
              </a:ext>
            </a:extLst>
          </p:cNvPr>
          <p:cNvSpPr txBox="1"/>
          <p:nvPr/>
        </p:nvSpPr>
        <p:spPr>
          <a:xfrm>
            <a:off x="3080671" y="4171493"/>
            <a:ext cx="6072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They live in oceans but prefer warm, tropical waters.</a:t>
            </a:r>
            <a:r>
              <a:rPr lang="en-US" sz="3200" b="1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554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EED85C-FBC6-0946-A012-74A77E3EA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0DD502A-2D5F-40BF-ADD0-B724C9254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7DF1D-0F4F-AB4C-8F01-609A71F8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2449742"/>
            <a:ext cx="10905059" cy="1524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chemeClr val="bg1"/>
                </a:solidFill>
              </a:rPr>
              <a:t>Number 3.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0FCC61D-6577-D147-9EE3-1F4B95E7A0B4}"/>
              </a:ext>
            </a:extLst>
          </p:cNvPr>
          <p:cNvSpPr txBox="1"/>
          <p:nvPr/>
        </p:nvSpPr>
        <p:spPr>
          <a:xfrm>
            <a:off x="3393881" y="4169856"/>
            <a:ext cx="5578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Octopuses have nine brains, three hearts and blue blood.</a:t>
            </a:r>
          </a:p>
        </p:txBody>
      </p:sp>
    </p:spTree>
    <p:extLst>
      <p:ext uri="{BB962C8B-B14F-4D97-AF65-F5344CB8AC3E}">
        <p14:creationId xmlns:p14="http://schemas.microsoft.com/office/powerpoint/2010/main" val="428891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3BD00-1F9C-3643-81BF-E7F74222B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01" b="1739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0DD502A-2D5F-40BF-ADD0-B724C9254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806DD-C0E4-E44F-99D4-BEE2DD64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2449742"/>
            <a:ext cx="10905059" cy="1524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chemeClr val="bg1"/>
                </a:solidFill>
              </a:rPr>
              <a:t>Number 4.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C21539A-D508-2F48-90E0-7F9C0D2A1976}"/>
              </a:ext>
            </a:extLst>
          </p:cNvPr>
          <p:cNvSpPr txBox="1"/>
          <p:nvPr/>
        </p:nvSpPr>
        <p:spPr>
          <a:xfrm>
            <a:off x="3286125" y="4300538"/>
            <a:ext cx="5900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They have no bones which means they can squeeze into tight spaces</a:t>
            </a:r>
          </a:p>
        </p:txBody>
      </p:sp>
    </p:spTree>
    <p:extLst>
      <p:ext uri="{BB962C8B-B14F-4D97-AF65-F5344CB8AC3E}">
        <p14:creationId xmlns:p14="http://schemas.microsoft.com/office/powerpoint/2010/main" val="210326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1FB7D-F4A1-FC42-B26D-9C391DFFF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0DD502A-2D5F-40BF-ADD0-B724C9254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1F502-3209-D549-91D5-B1198CF32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2449742"/>
            <a:ext cx="10905059" cy="1524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 dirty="0">
                <a:solidFill>
                  <a:schemeClr val="bg1"/>
                </a:solidFill>
              </a:rPr>
              <a:t>Number 5.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0B0011A-D29A-3649-B124-0252D7E37C5C}"/>
              </a:ext>
            </a:extLst>
          </p:cNvPr>
          <p:cNvSpPr txBox="1"/>
          <p:nvPr/>
        </p:nvSpPr>
        <p:spPr>
          <a:xfrm>
            <a:off x="3290256" y="4319514"/>
            <a:ext cx="5796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Octopuses eat their arms when they are bored.</a:t>
            </a:r>
          </a:p>
        </p:txBody>
      </p:sp>
    </p:spTree>
    <p:extLst>
      <p:ext uri="{BB962C8B-B14F-4D97-AF65-F5344CB8AC3E}">
        <p14:creationId xmlns:p14="http://schemas.microsoft.com/office/powerpoint/2010/main" val="31597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75CCDE-05F6-4C32-8FE3-E4468BF76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B206E-231D-374B-985C-BBB407957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3181578"/>
            <a:ext cx="10905059" cy="7922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The end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D3D44-73B0-D447-B663-5533DAC0E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2712" y="4558302"/>
            <a:ext cx="1272769" cy="583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A5CAC-2CD4-D842-957D-E9B5D806B5ED}"/>
              </a:ext>
            </a:extLst>
          </p:cNvPr>
          <p:cNvSpPr txBox="1"/>
          <p:nvPr/>
        </p:nvSpPr>
        <p:spPr>
          <a:xfrm>
            <a:off x="4671346" y="2597096"/>
            <a:ext cx="2843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11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91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Garamond</vt:lpstr>
      <vt:lpstr>Gill Sans MT</vt:lpstr>
      <vt:lpstr>SavonVTI</vt:lpstr>
      <vt:lpstr>O C T O P U S E S</vt:lpstr>
      <vt:lpstr>Number 1.</vt:lpstr>
      <vt:lpstr>Number 2.</vt:lpstr>
      <vt:lpstr>Number 3. </vt:lpstr>
      <vt:lpstr>Number 4. </vt:lpstr>
      <vt:lpstr>Number 5.</vt:lpstr>
      <vt:lpstr>The end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 T O P U S E S</dc:title>
  <dc:creator>Stephen McCranor</dc:creator>
  <cp:lastModifiedBy>Robert Graham</cp:lastModifiedBy>
  <cp:revision>5</cp:revision>
  <dcterms:created xsi:type="dcterms:W3CDTF">2020-05-26T13:38:31Z</dcterms:created>
  <dcterms:modified xsi:type="dcterms:W3CDTF">2020-05-28T11:20:59Z</dcterms:modified>
</cp:coreProperties>
</file>