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FB4A-146B-4814-AF6F-5DA68B611E40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CACE-DB90-48D6-8A30-6DB1C4DC0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777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7B9B-55C2-4874-892C-D7E5EEC352F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4DE7C-EBE0-4665-9962-6DDBD15D0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8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5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1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5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3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8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5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E7C-EBE0-4665-9962-6DDBD15D0D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6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1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6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4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2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5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9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D917-BD4F-4464-8079-66E710DEE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0B41-CECA-44B6-BD24-865EC92E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9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The amazing world of Coral</a:t>
            </a:r>
            <a:endParaRPr lang="en-GB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Jack Haggerty</a:t>
            </a:r>
            <a:endParaRPr lang="en-GB" sz="32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9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End</a:t>
            </a:r>
            <a:endParaRPr lang="en-GB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Jack Haggerty</a:t>
            </a:r>
            <a:endParaRPr lang="en-GB" sz="32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Contents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What is Coral?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What is Coral made off?</a:t>
            </a:r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smtClean="0">
                <a:latin typeface="Kristen ITC" panose="03050502040202030202" pitchFamily="66" charset="0"/>
              </a:rPr>
              <a:t>Where is Coral found?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What do Coral eat?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Coral protects and needs protected!!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Where is the largest coral reef?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Summary.</a:t>
            </a:r>
            <a:endParaRPr lang="en-GB" dirty="0" smtClean="0">
              <a:latin typeface="Kristen ITC" panose="03050502040202030202" pitchFamily="66" charset="0"/>
            </a:endParaRPr>
          </a:p>
          <a:p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Kristen ITC" panose="03050502040202030202" pitchFamily="66" charset="0"/>
              </a:rPr>
              <a:t>What is Coral?</a:t>
            </a:r>
            <a:endParaRPr lang="en-GB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/>
          <a:lstStyle/>
          <a:p>
            <a:r>
              <a:rPr lang="en-GB" dirty="0" smtClean="0"/>
              <a:t>There is only 1% of Coral on the ocean floor, but it supports 25% of the marine animals in the world!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Believe it or not, Coral is actually an animal and is not a plant!!</a:t>
            </a:r>
          </a:p>
          <a:p>
            <a:endParaRPr lang="en-GB" dirty="0"/>
          </a:p>
          <a:p>
            <a:r>
              <a:rPr lang="en-GB" dirty="0" smtClean="0"/>
              <a:t>Coral is stationary which means it doesn’t move.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33" y="1431235"/>
            <a:ext cx="5751476" cy="383431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Kristen ITC" panose="03050502040202030202" pitchFamily="66" charset="0"/>
              </a:rPr>
              <a:t>What is Coral made off?</a:t>
            </a:r>
            <a:endParaRPr lang="en-GB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Coral is built by thousands of tiny animals called “Polyps”</a:t>
            </a:r>
          </a:p>
          <a:p>
            <a:endParaRPr lang="en-GB" dirty="0"/>
          </a:p>
          <a:p>
            <a:r>
              <a:rPr lang="en-GB" dirty="0" smtClean="0"/>
              <a:t>Polyps are related to Jellyfish.</a:t>
            </a:r>
          </a:p>
          <a:p>
            <a:endParaRPr lang="en-GB" dirty="0"/>
          </a:p>
          <a:p>
            <a:r>
              <a:rPr lang="en-GB" dirty="0" smtClean="0"/>
              <a:t>Hard Coral make reefs with calcium carbonite or limestone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Not all Coral is hard. You get soft coral too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01" y="1502797"/>
            <a:ext cx="5099678" cy="4052836"/>
          </a:xfrm>
        </p:spPr>
      </p:pic>
    </p:spTree>
    <p:extLst>
      <p:ext uri="{BB962C8B-B14F-4D97-AF65-F5344CB8AC3E}">
        <p14:creationId xmlns:p14="http://schemas.microsoft.com/office/powerpoint/2010/main" val="20714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Kristen ITC" panose="03050502040202030202" pitchFamily="66" charset="0"/>
              </a:rPr>
              <a:t>Where is Coral Found?</a:t>
            </a:r>
            <a:endParaRPr lang="en-GB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/>
          <a:lstStyle/>
          <a:p>
            <a:r>
              <a:rPr lang="en-GB" dirty="0" smtClean="0"/>
              <a:t>Coral is found in warm tropical oceans like the Indian Ocean and the Pacific Ocean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Coral reefs are only found in shallow waters.</a:t>
            </a:r>
          </a:p>
          <a:p>
            <a:endParaRPr lang="en-GB" dirty="0"/>
          </a:p>
          <a:p>
            <a:r>
              <a:rPr lang="en-GB" dirty="0" smtClean="0"/>
              <a:t>Coral lives mostly in the “sunlight zone” within oceans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4" y="1542553"/>
            <a:ext cx="5074087" cy="4069782"/>
          </a:xfrm>
        </p:spPr>
      </p:pic>
    </p:spTree>
    <p:extLst>
      <p:ext uri="{BB962C8B-B14F-4D97-AF65-F5344CB8AC3E}">
        <p14:creationId xmlns:p14="http://schemas.microsoft.com/office/powerpoint/2010/main" val="41835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Kristen ITC" panose="03050502040202030202" pitchFamily="66" charset="0"/>
              </a:rPr>
              <a:t>What do Coral eat?</a:t>
            </a:r>
            <a:endParaRPr lang="en-GB" sz="60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/>
          <a:lstStyle/>
          <a:p>
            <a:r>
              <a:rPr lang="en-GB" dirty="0" smtClean="0"/>
              <a:t>Coral has a venomous tentacle to eat its prey!</a:t>
            </a:r>
          </a:p>
          <a:p>
            <a:endParaRPr lang="en-GB" dirty="0"/>
          </a:p>
          <a:p>
            <a:r>
              <a:rPr lang="en-GB" dirty="0" smtClean="0"/>
              <a:t>Coral eat Zooplankton and even small fish!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4" y="1713816"/>
            <a:ext cx="5210936" cy="3652027"/>
          </a:xfrm>
        </p:spPr>
      </p:pic>
    </p:spTree>
    <p:extLst>
      <p:ext uri="{BB962C8B-B14F-4D97-AF65-F5344CB8AC3E}">
        <p14:creationId xmlns:p14="http://schemas.microsoft.com/office/powerpoint/2010/main" val="36097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Coral protects and needs protected!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/>
          <a:lstStyle/>
          <a:p>
            <a:r>
              <a:rPr lang="en-GB" dirty="0"/>
              <a:t>Coral provides protection to small fish from predators like sharks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Coral grows very slowly, only a few centimetres a year.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Pollution is killing the Coral quicker than it can grow!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94" y="1880299"/>
            <a:ext cx="6055143" cy="3398034"/>
          </a:xfrm>
        </p:spPr>
      </p:pic>
    </p:spTree>
    <p:extLst>
      <p:ext uri="{BB962C8B-B14F-4D97-AF65-F5344CB8AC3E}">
        <p14:creationId xmlns:p14="http://schemas.microsoft.com/office/powerpoint/2010/main" val="34654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Where is the</a:t>
            </a:r>
            <a:r>
              <a:rPr lang="en-GB" dirty="0" smtClean="0">
                <a:latin typeface="Kristen ITC" panose="03050502040202030202" pitchFamily="66" charset="0"/>
              </a:rPr>
              <a:t> largest coral reef?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/>
          <a:lstStyle/>
          <a:p>
            <a:r>
              <a:rPr lang="en-GB" dirty="0" smtClean="0"/>
              <a:t>The largest coral reef is “The Great Barrier reef” found in Australia.</a:t>
            </a:r>
          </a:p>
          <a:p>
            <a:endParaRPr lang="en-GB" dirty="0"/>
          </a:p>
          <a:p>
            <a:r>
              <a:rPr lang="en-GB" dirty="0" smtClean="0"/>
              <a:t>It has 2900 individual reefs covering an area of 133,000 square miles.</a:t>
            </a:r>
          </a:p>
          <a:p>
            <a:endParaRPr lang="en-GB" dirty="0"/>
          </a:p>
          <a:p>
            <a:r>
              <a:rPr lang="en-GB" dirty="0" smtClean="0"/>
              <a:t>That is over 4 times the size of Scotland!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18" y="1363166"/>
            <a:ext cx="5192807" cy="4666953"/>
          </a:xfrm>
        </p:spPr>
      </p:pic>
    </p:spTree>
    <p:extLst>
      <p:ext uri="{BB962C8B-B14F-4D97-AF65-F5344CB8AC3E}">
        <p14:creationId xmlns:p14="http://schemas.microsoft.com/office/powerpoint/2010/main" val="33263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Summary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2553"/>
            <a:ext cx="5181600" cy="463441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Coral is so important to the worlds climate and its marine animals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Coral provides protection to small animals and also is a barrier to our beaches.</a:t>
            </a:r>
          </a:p>
          <a:p>
            <a:endParaRPr lang="en-GB" dirty="0"/>
          </a:p>
          <a:p>
            <a:r>
              <a:rPr lang="en-GB" dirty="0" smtClean="0"/>
              <a:t>We need to protect our Coral from pollution and plastic waste more or we will lose it forever.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OFFICIAL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42553"/>
            <a:ext cx="5181600" cy="3708053"/>
          </a:xfrm>
        </p:spPr>
      </p:pic>
    </p:spTree>
    <p:extLst>
      <p:ext uri="{BB962C8B-B14F-4D97-AF65-F5344CB8AC3E}">
        <p14:creationId xmlns:p14="http://schemas.microsoft.com/office/powerpoint/2010/main" val="38529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360</Words>
  <Application>Microsoft Office PowerPoint</Application>
  <PresentationFormat>Widescreen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Kristen ITC</vt:lpstr>
      <vt:lpstr>Office Theme</vt:lpstr>
      <vt:lpstr>The amazing world of Coral</vt:lpstr>
      <vt:lpstr>Contents</vt:lpstr>
      <vt:lpstr>What is Coral?</vt:lpstr>
      <vt:lpstr>What is Coral made off?</vt:lpstr>
      <vt:lpstr>Where is Coral Found?</vt:lpstr>
      <vt:lpstr>What do Coral eat?</vt:lpstr>
      <vt:lpstr>Coral protects and needs protected!</vt:lpstr>
      <vt:lpstr>Where is the largest coral reef?</vt:lpstr>
      <vt:lpstr>Summary</vt:lpstr>
      <vt:lpstr>The End</vt:lpstr>
    </vt:vector>
  </TitlesOfParts>
  <Company>Police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world of Coral</dc:title>
  <dc:creator>Haggerty, Ross</dc:creator>
  <cp:lastModifiedBy>Haggerty, Ross</cp:lastModifiedBy>
  <cp:revision>19</cp:revision>
  <dcterms:created xsi:type="dcterms:W3CDTF">2020-05-21T10:22:05Z</dcterms:created>
  <dcterms:modified xsi:type="dcterms:W3CDTF">2020-05-22T16:05:21Z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OFFICIAL</vt:lpwstr>
  </property>
  <property fmtid="{D5CDD505-2E9C-101B-9397-08002B2CF9AE}" pid="3" name="ClassificationMarking">
    <vt:lpwstr>OFFICIAL</vt:lpwstr>
  </property>
  <property fmtid="{D5CDD505-2E9C-101B-9397-08002B2CF9AE}" pid="4" name="ClassificationMadeExternally">
    <vt:lpwstr>No</vt:lpwstr>
  </property>
  <property fmtid="{D5CDD505-2E9C-101B-9397-08002B2CF9AE}" pid="5" name="ClassificationMadeBy">
    <vt:lpwstr>SPNET\1353994</vt:lpwstr>
  </property>
  <property fmtid="{D5CDD505-2E9C-101B-9397-08002B2CF9AE}" pid="6" name="ClassificationMadeOn">
    <vt:filetime>2020-05-21T10:29:15Z</vt:filetime>
  </property>
</Properties>
</file>