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24"/>
  </p:normalViewPr>
  <p:slideViewPr>
    <p:cSldViewPr snapToGrid="0" snapToObjects="1">
      <p:cViewPr varScale="1">
        <p:scale>
          <a:sx n="95" d="100"/>
          <a:sy n="95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B8C5-B19C-1E42-B884-04BB334A1890}" type="datetimeFigureOut">
              <a:rPr lang="en-US" smtClean="0"/>
              <a:t>1/21/20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AB25-5133-2148-8FA0-783DE5128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23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B8C5-B19C-1E42-B884-04BB334A1890}" type="datetimeFigureOut">
              <a:rPr lang="en-US" smtClean="0"/>
              <a:t>1/21/20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AB25-5133-2148-8FA0-783DE5128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073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B8C5-B19C-1E42-B884-04BB334A1890}" type="datetimeFigureOut">
              <a:rPr lang="en-US" smtClean="0"/>
              <a:t>1/21/20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AB25-5133-2148-8FA0-783DE5128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7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B8C5-B19C-1E42-B884-04BB334A1890}" type="datetimeFigureOut">
              <a:rPr lang="en-US" smtClean="0"/>
              <a:t>1/21/20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AB25-5133-2148-8FA0-783DE5128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311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B8C5-B19C-1E42-B884-04BB334A1890}" type="datetimeFigureOut">
              <a:rPr lang="en-US" smtClean="0"/>
              <a:t>1/21/20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AB25-5133-2148-8FA0-783DE5128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655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B8C5-B19C-1E42-B884-04BB334A1890}" type="datetimeFigureOut">
              <a:rPr lang="en-US" smtClean="0"/>
              <a:t>1/21/20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AB25-5133-2148-8FA0-783DE5128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341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B8C5-B19C-1E42-B884-04BB334A1890}" type="datetimeFigureOut">
              <a:rPr lang="en-US" smtClean="0"/>
              <a:t>1/21/20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AB25-5133-2148-8FA0-783DE5128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1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B8C5-B19C-1E42-B884-04BB334A1890}" type="datetimeFigureOut">
              <a:rPr lang="en-US" smtClean="0"/>
              <a:t>1/21/20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AB25-5133-2148-8FA0-783DE5128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46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B8C5-B19C-1E42-B884-04BB334A1890}" type="datetimeFigureOut">
              <a:rPr lang="en-US" smtClean="0"/>
              <a:t>1/21/20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AB25-5133-2148-8FA0-783DE5128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2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B8C5-B19C-1E42-B884-04BB334A1890}" type="datetimeFigureOut">
              <a:rPr lang="en-US" smtClean="0"/>
              <a:t>1/21/20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AB25-5133-2148-8FA0-783DE5128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34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B8C5-B19C-1E42-B884-04BB334A1890}" type="datetimeFigureOut">
              <a:rPr lang="en-US" smtClean="0"/>
              <a:t>1/21/20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AB25-5133-2148-8FA0-783DE5128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74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7B8C5-B19C-1E42-B884-04BB334A1890}" type="datetimeFigureOut">
              <a:rPr lang="en-US" smtClean="0"/>
              <a:t>1/21/20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3AB25-5133-2148-8FA0-783DE5128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98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96064" y="632375"/>
            <a:ext cx="394498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smtClean="0">
                <a:latin typeface="Comic Sans MS" panose="030F0702030302020204" pitchFamily="66" charset="0"/>
              </a:rPr>
              <a:t>Pens &amp; Crayons (</a:t>
            </a:r>
            <a:r>
              <a:rPr lang="en-GB" sz="2400" u="sng" dirty="0" err="1" smtClean="0">
                <a:latin typeface="Comic Sans MS" panose="030F0702030302020204" pitchFamily="66" charset="0"/>
              </a:rPr>
              <a:t>ll</a:t>
            </a:r>
            <a:r>
              <a:rPr lang="en-GB" sz="2400" u="sng" dirty="0" smtClean="0">
                <a:latin typeface="Comic Sans MS" panose="030F0702030302020204" pitchFamily="66" charset="0"/>
              </a:rPr>
              <a:t>)</a:t>
            </a:r>
          </a:p>
          <a:p>
            <a:endParaRPr lang="en-GB" sz="2000" u="sng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we</a:t>
            </a:r>
            <a:r>
              <a:rPr lang="en-GB" sz="28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ll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spi</a:t>
            </a:r>
            <a:r>
              <a:rPr lang="en-GB" sz="28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ll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du</a:t>
            </a:r>
            <a:r>
              <a:rPr lang="en-GB" sz="28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ll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dri</a:t>
            </a:r>
            <a:r>
              <a:rPr lang="en-GB" sz="28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ll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a</a:t>
            </a:r>
            <a:r>
              <a:rPr lang="en-GB" sz="28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ll</a:t>
            </a:r>
            <a:r>
              <a:rPr lang="en-GB" sz="2800" dirty="0" smtClean="0">
                <a:latin typeface="Comic Sans MS" panose="030F0702030302020204" pitchFamily="66" charset="0"/>
              </a:rPr>
              <a:t>ow</a:t>
            </a:r>
            <a:endParaRPr lang="en-GB" sz="2800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sha</a:t>
            </a:r>
            <a:r>
              <a:rPr lang="en-GB" sz="28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ll</a:t>
            </a:r>
            <a:r>
              <a:rPr lang="en-GB" sz="2800" dirty="0" smtClean="0">
                <a:latin typeface="Comic Sans MS" panose="030F0702030302020204" pitchFamily="66" charset="0"/>
              </a:rPr>
              <a:t>ow</a:t>
            </a:r>
            <a:endParaRPr lang="en-GB" sz="2800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w</a:t>
            </a:r>
            <a:r>
              <a:rPr lang="en-GB" sz="2800" dirty="0" smtClean="0">
                <a:latin typeface="Comic Sans MS" panose="030F0702030302020204" pitchFamily="66" charset="0"/>
              </a:rPr>
              <a:t>e</a:t>
            </a:r>
            <a:r>
              <a:rPr lang="en-GB" sz="28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ll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w</a:t>
            </a:r>
            <a:r>
              <a:rPr lang="en-GB" sz="2800" dirty="0" smtClean="0">
                <a:latin typeface="Comic Sans MS" panose="030F0702030302020204" pitchFamily="66" charset="0"/>
              </a:rPr>
              <a:t>i</a:t>
            </a:r>
            <a:r>
              <a:rPr lang="en-GB" sz="28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ll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f</a:t>
            </a:r>
            <a:r>
              <a:rPr lang="en-GB" sz="2800" dirty="0" smtClean="0">
                <a:latin typeface="Comic Sans MS" panose="030F0702030302020204" pitchFamily="66" charset="0"/>
              </a:rPr>
              <a:t>e</a:t>
            </a:r>
            <a:r>
              <a:rPr lang="en-GB" sz="28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ll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ca</a:t>
            </a:r>
            <a:r>
              <a:rPr lang="en-GB" sz="28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ll</a:t>
            </a:r>
          </a:p>
        </p:txBody>
      </p:sp>
      <p:sp>
        <p:nvSpPr>
          <p:cNvPr id="6" name="AutoShape 2" descr="Image result for nl active literacy hand"/>
          <p:cNvSpPr>
            <a:spLocks noChangeAspect="1" noChangeArrowheads="1"/>
          </p:cNvSpPr>
          <p:nvPr/>
        </p:nvSpPr>
        <p:spPr bwMode="auto">
          <a:xfrm>
            <a:off x="3460478" y="203703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653734" y="0"/>
            <a:ext cx="4402183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</a:rPr>
              <a:t>W/c 20/1/20  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000" u="sng" dirty="0" smtClean="0">
                <a:latin typeface="Comic Sans MS" panose="030F0702030302020204" pitchFamily="66" charset="0"/>
              </a:rPr>
              <a:t>Pencils &amp; Rubbers  (</a:t>
            </a:r>
            <a:r>
              <a:rPr lang="en-GB" sz="2000" u="sng" dirty="0" err="1" smtClean="0">
                <a:latin typeface="Comic Sans MS" panose="030F0702030302020204" pitchFamily="66" charset="0"/>
              </a:rPr>
              <a:t>ea</a:t>
            </a:r>
            <a:r>
              <a:rPr lang="en-GB" sz="2000" u="sng" dirty="0" smtClean="0">
                <a:latin typeface="Comic Sans MS" panose="030F0702030302020204" pitchFamily="66" charset="0"/>
              </a:rPr>
              <a:t>)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sp</a:t>
            </a:r>
            <a:r>
              <a:rPr lang="en-GB" sz="28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ea</a:t>
            </a:r>
            <a:r>
              <a:rPr lang="en-GB" sz="2800" dirty="0" smtClean="0">
                <a:latin typeface="Comic Sans MS" panose="030F0702030302020204" pitchFamily="66" charset="0"/>
              </a:rPr>
              <a:t>k</a:t>
            </a:r>
            <a:endParaRPr lang="en-GB" sz="2800" dirty="0" smtClean="0">
              <a:solidFill>
                <a:schemeClr val="accent1"/>
              </a:solidFill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cl</a:t>
            </a:r>
            <a:r>
              <a:rPr lang="en-GB" sz="28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ea</a:t>
            </a:r>
            <a:r>
              <a:rPr lang="en-GB" sz="2800" dirty="0" smtClean="0">
                <a:latin typeface="Comic Sans MS" panose="030F0702030302020204" pitchFamily="66" charset="0"/>
              </a:rPr>
              <a:t>n</a:t>
            </a:r>
            <a:endParaRPr lang="en-GB" sz="2800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st</a:t>
            </a:r>
            <a:r>
              <a:rPr lang="en-GB" sz="28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ea</a:t>
            </a:r>
            <a:r>
              <a:rPr lang="en-GB" sz="2800" dirty="0" smtClean="0">
                <a:latin typeface="Comic Sans MS" panose="030F0702030302020204" pitchFamily="66" charset="0"/>
              </a:rPr>
              <a:t>l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t</a:t>
            </a:r>
            <a:r>
              <a:rPr lang="en-GB" sz="28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ea</a:t>
            </a:r>
            <a:r>
              <a:rPr lang="en-GB" sz="2800" dirty="0" smtClean="0">
                <a:latin typeface="Comic Sans MS" panose="030F0702030302020204" pitchFamily="66" charset="0"/>
              </a:rPr>
              <a:t>m</a:t>
            </a:r>
            <a:endParaRPr lang="en-GB" sz="2800" dirty="0" smtClean="0">
              <a:solidFill>
                <a:schemeClr val="accent1"/>
              </a:solidFill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str</a:t>
            </a:r>
            <a:r>
              <a:rPr lang="en-GB" sz="28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ea</a:t>
            </a:r>
            <a:r>
              <a:rPr lang="en-GB" sz="2800" dirty="0" smtClean="0">
                <a:latin typeface="Comic Sans MS" panose="030F0702030302020204" pitchFamily="66" charset="0"/>
              </a:rPr>
              <a:t>m</a:t>
            </a:r>
            <a:endParaRPr lang="en-GB" sz="2800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wh</a:t>
            </a:r>
            <a:r>
              <a:rPr lang="en-GB" sz="28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ea</a:t>
            </a:r>
            <a:r>
              <a:rPr lang="en-GB" sz="2800" dirty="0" smtClean="0">
                <a:latin typeface="Comic Sans MS" panose="030F0702030302020204" pitchFamily="66" charset="0"/>
              </a:rPr>
              <a:t>t</a:t>
            </a:r>
            <a:endParaRPr lang="en-GB" sz="2800" dirty="0" smtClean="0">
              <a:solidFill>
                <a:schemeClr val="accent1"/>
              </a:solidFill>
              <a:latin typeface="Comic Sans MS" panose="030F0702030302020204" pitchFamily="66" charset="0"/>
            </a:endParaRP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ask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y</a:t>
            </a:r>
            <a:r>
              <a:rPr lang="en-GB" sz="2800" dirty="0" smtClean="0">
                <a:latin typeface="Comic Sans MS" panose="030F0702030302020204" pitchFamily="66" charset="0"/>
              </a:rPr>
              <a:t>ear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eat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7430" y="1274255"/>
            <a:ext cx="3625679" cy="438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4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Macintosh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Hayley Love</dc:creator>
  <cp:lastModifiedBy>Hayley Love</cp:lastModifiedBy>
  <cp:revision>1</cp:revision>
  <dcterms:created xsi:type="dcterms:W3CDTF">2020-01-21T18:31:53Z</dcterms:created>
  <dcterms:modified xsi:type="dcterms:W3CDTF">2020-01-21T18:32:12Z</dcterms:modified>
</cp:coreProperties>
</file>