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sldIdLst>
    <p:sldId id="256" r:id="rId2"/>
    <p:sldId id="296" r:id="rId3"/>
    <p:sldId id="257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97" r:id="rId20"/>
    <p:sldId id="298" r:id="rId21"/>
    <p:sldId id="299" r:id="rId22"/>
    <p:sldId id="300" r:id="rId23"/>
    <p:sldId id="301" r:id="rId24"/>
    <p:sldId id="302" r:id="rId25"/>
    <p:sldId id="303" r:id="rId26"/>
    <p:sldId id="304" r:id="rId27"/>
    <p:sldId id="305" r:id="rId28"/>
    <p:sldId id="306" r:id="rId29"/>
    <p:sldId id="307" r:id="rId30"/>
    <p:sldId id="308" r:id="rId31"/>
    <p:sldId id="309" r:id="rId32"/>
    <p:sldId id="310" r:id="rId33"/>
    <p:sldId id="311" r:id="rId34"/>
    <p:sldId id="312" r:id="rId35"/>
    <p:sldId id="313" r:id="rId36"/>
    <p:sldId id="314" r:id="rId37"/>
    <p:sldId id="315" r:id="rId38"/>
    <p:sldId id="316" r:id="rId39"/>
    <p:sldId id="317" r:id="rId40"/>
    <p:sldId id="318" r:id="rId41"/>
    <p:sldId id="319" r:id="rId42"/>
    <p:sldId id="320" r:id="rId43"/>
    <p:sldId id="322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8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745"/>
    <p:restoredTop sz="94694"/>
  </p:normalViewPr>
  <p:slideViewPr>
    <p:cSldViewPr snapToGrid="0" snapToObjects="1">
      <p:cViewPr varScale="1">
        <p:scale>
          <a:sx n="68" d="100"/>
          <a:sy n="68" d="100"/>
        </p:scale>
        <p:origin x="4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3B1335-6916-6042-8243-FA96B8407220}" type="datetimeFigureOut">
              <a:rPr lang="en-US" smtClean="0"/>
              <a:t>5/25/2020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8ABE00-EBF7-814D-A462-27F306F1A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889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10 foods the Very Hungry Caterpillar ate on Saturday [As listed in the Eric Carle book.]</a:t>
            </a:r>
            <a:r>
              <a:rPr lang="en-GB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ABE00-EBF7-814D-A462-27F306F1AE6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944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10 foods the Very Hungry Caterpillar ate on Saturday [As listed in the Eric Carle book.]</a:t>
            </a:r>
            <a:r>
              <a:rPr lang="en-GB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ABE00-EBF7-814D-A462-27F306F1AE6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4661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10 foods the Very Hungry Caterpillar ate on Saturday [As listed in the Eric Carle book.]</a:t>
            </a:r>
            <a:r>
              <a:rPr lang="en-GB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ABE00-EBF7-814D-A462-27F306F1AE6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4867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10 foods the Very Hungry Caterpillar ate on Saturday [As listed in the Eric Carle book.]</a:t>
            </a:r>
            <a:r>
              <a:rPr lang="en-GB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ABE00-EBF7-814D-A462-27F306F1AE6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7826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10 foods the Very Hungry Caterpillar ate on Saturday [As listed in the Eric Carle book.]</a:t>
            </a:r>
            <a:r>
              <a:rPr lang="en-GB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ABE00-EBF7-814D-A462-27F306F1AE6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6940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10 foods the Very Hungry Caterpillar ate on Saturday [As listed in the Eric Carle book.]</a:t>
            </a:r>
            <a:r>
              <a:rPr lang="en-GB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ABE00-EBF7-814D-A462-27F306F1AE6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4297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10 foods the Very Hungry Caterpillar ate on Saturday [As listed in the Eric Carle book.]</a:t>
            </a:r>
            <a:r>
              <a:rPr lang="en-GB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ABE00-EBF7-814D-A462-27F306F1AE6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3034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10 foods the Very Hungry Caterpillar ate on Saturday [As listed in the Eric Carle book.]</a:t>
            </a:r>
            <a:r>
              <a:rPr lang="en-GB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ABE00-EBF7-814D-A462-27F306F1AE6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0612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10 foods the Very Hungry Caterpillar ate on Saturday [As listed in the Eric Carle book.]</a:t>
            </a:r>
            <a:r>
              <a:rPr lang="en-GB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ABE00-EBF7-814D-A462-27F306F1AE6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8425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10 foods the Very Hungry Caterpillar ate on Saturday [As listed in the Eric Carle book.]</a:t>
            </a:r>
            <a:r>
              <a:rPr lang="en-GB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ABE00-EBF7-814D-A462-27F306F1AE6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8796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10 foods the Very Hungry Caterpillar ate on Saturday [As listed in the Eric Carle book.]</a:t>
            </a:r>
            <a:r>
              <a:rPr lang="en-GB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ABE00-EBF7-814D-A462-27F306F1AE6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989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10 foods the Very Hungry Caterpillar ate on Saturday [As listed in the Eric Carle book.]</a:t>
            </a:r>
            <a:r>
              <a:rPr lang="en-GB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ABE00-EBF7-814D-A462-27F306F1AE6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1471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10 foods the Very Hungry Caterpillar ate on Saturday [As listed in the Eric Carle book.]</a:t>
            </a:r>
            <a:r>
              <a:rPr lang="en-GB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ABE00-EBF7-814D-A462-27F306F1AE6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3608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10 foods the Very Hungry Caterpillar ate on Saturday [As listed in the Eric Carle book.]</a:t>
            </a:r>
            <a:r>
              <a:rPr lang="en-GB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ABE00-EBF7-814D-A462-27F306F1AE6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652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10 foods the Very Hungry Caterpillar ate on Saturday [As listed in the Eric Carle book.]</a:t>
            </a:r>
            <a:r>
              <a:rPr lang="en-GB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ABE00-EBF7-814D-A462-27F306F1AE6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2463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10 foods the Very Hungry Caterpillar ate on Saturday [As listed in the Eric Carle book.]</a:t>
            </a:r>
            <a:r>
              <a:rPr lang="en-GB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ABE00-EBF7-814D-A462-27F306F1AE6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6444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10 foods the Very Hungry Caterpillar ate on Saturday [As listed in the Eric Carle book.]</a:t>
            </a:r>
            <a:r>
              <a:rPr lang="en-GB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ABE00-EBF7-814D-A462-27F306F1AE6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8304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10 foods the Very Hungry Caterpillar ate on Saturday [As listed in the Eric Carle book.]</a:t>
            </a:r>
            <a:r>
              <a:rPr lang="en-GB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ABE00-EBF7-814D-A462-27F306F1AE6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0425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10 foods the Very Hungry Caterpillar ate on Saturday [As listed in the Eric Carle book.]</a:t>
            </a:r>
            <a:r>
              <a:rPr lang="en-GB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ABE00-EBF7-814D-A462-27F306F1AE6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3022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10 foods the Very Hungry Caterpillar ate on Saturday [As listed in the Eric Carle book.]</a:t>
            </a:r>
            <a:r>
              <a:rPr lang="en-GB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ABE00-EBF7-814D-A462-27F306F1AE6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7178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10 foods the Very Hungry Caterpillar ate on Saturday [As listed in the Eric Carle book.]</a:t>
            </a:r>
            <a:r>
              <a:rPr lang="en-GB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ABE00-EBF7-814D-A462-27F306F1AE6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8077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10 foods the Very Hungry Caterpillar ate on Saturday [As listed in the Eric Carle book.]</a:t>
            </a:r>
            <a:r>
              <a:rPr lang="en-GB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ABE00-EBF7-814D-A462-27F306F1AE6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7788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10 foods the Very Hungry Caterpillar ate on Saturday [As listed in the Eric Carle book.]</a:t>
            </a:r>
            <a:r>
              <a:rPr lang="en-GB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ABE00-EBF7-814D-A462-27F306F1AE6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89840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10 foods the Very Hungry Caterpillar ate on Saturday [As listed in the Eric Carle book.]</a:t>
            </a:r>
            <a:r>
              <a:rPr lang="en-GB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ABE00-EBF7-814D-A462-27F306F1AE6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88056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10 foods the Very Hungry Caterpillar ate on Saturday [As listed in the Eric Carle book.]</a:t>
            </a:r>
            <a:r>
              <a:rPr lang="en-GB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ABE00-EBF7-814D-A462-27F306F1AE6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47326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ABE00-EBF7-814D-A462-27F306F1AE6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910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ABE00-EBF7-814D-A462-27F306F1AE6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81777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ABE00-EBF7-814D-A462-27F306F1AE6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73859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ABE00-EBF7-814D-A462-27F306F1AE6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65345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ABE00-EBF7-814D-A462-27F306F1AE6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57436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ABE00-EBF7-814D-A462-27F306F1AE6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31648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ABE00-EBF7-814D-A462-27F306F1AE6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3951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ABE00-EBF7-814D-A462-27F306F1AE6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1362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10 foods the Very Hungry Caterpillar ate on Saturday [As listed in the Eric Carle book.]</a:t>
            </a:r>
            <a:r>
              <a:rPr lang="en-GB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ABE00-EBF7-814D-A462-27F306F1AE6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09636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ABE00-EBF7-814D-A462-27F306F1AE6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7815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10 foods the Very Hungry Caterpillar ate on Saturday [As listed in the Eric Carle book.]</a:t>
            </a:r>
            <a:r>
              <a:rPr lang="en-GB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ABE00-EBF7-814D-A462-27F306F1AE6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075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10 foods the Very Hungry Caterpillar ate on Saturday [As listed in the Eric Carle book.]</a:t>
            </a:r>
            <a:r>
              <a:rPr lang="en-GB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ABE00-EBF7-814D-A462-27F306F1AE6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219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10 foods the Very Hungry Caterpillar ate on Saturday [As listed in the Eric Carle book.]</a:t>
            </a:r>
            <a:r>
              <a:rPr lang="en-GB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ABE00-EBF7-814D-A462-27F306F1AE6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1485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10 foods the Very Hungry Caterpillar ate on Saturday [As listed in the Eric Carle book.]</a:t>
            </a:r>
            <a:r>
              <a:rPr lang="en-GB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ABE00-EBF7-814D-A462-27F306F1AE6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0321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10 foods the Very Hungry Caterpillar ate on Saturday [As listed in the Eric Carle book.]</a:t>
            </a:r>
            <a:r>
              <a:rPr lang="en-GB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ABE00-EBF7-814D-A462-27F306F1AE6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290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3A913-7C77-4A42-AA05-20455EB776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51202C-F55D-4D43-AADD-7BC6408DF6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6146D2-1AFB-5A45-8722-D813507EB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793EE-08D5-864F-9C2D-1B9EEE62C9B2}" type="datetimeFigureOut">
              <a:rPr lang="en-US" smtClean="0"/>
              <a:t>5/25/2020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8DF14E-766A-5344-B068-3DFD0D359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00EF60-1DF5-3A42-8CE1-7261EF2F3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0ACB9-7964-F64E-AFE6-321560ADEF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682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8B621-25DB-7C4C-9F5B-EC79F9D52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C72C9F-CBC7-5C44-B86D-B89D10507C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B49FD9-3E3A-574A-905C-12EBC9C59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793EE-08D5-864F-9C2D-1B9EEE62C9B2}" type="datetimeFigureOut">
              <a:rPr lang="en-US" smtClean="0"/>
              <a:t>5/25/2020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14463-678D-5B43-A6A6-A334F3C87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498E1F-AAB9-C241-A119-FFA3E8D27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0ACB9-7964-F64E-AFE6-321560ADEF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848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7F6327-BB2B-5643-AAA2-36D19DA1F8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587A76-1291-2441-A65D-6DA1AC2F81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FE3489-8EE2-7146-92B1-176D34F1E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793EE-08D5-864F-9C2D-1B9EEE62C9B2}" type="datetimeFigureOut">
              <a:rPr lang="en-US" smtClean="0"/>
              <a:t>5/25/2020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01ACC6-BA1E-B547-B9E1-A5B834289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059C28-D94F-F64C-9E8E-17276B7B7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0ACB9-7964-F64E-AFE6-321560ADEF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152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32283-8657-C043-8366-550A2B3C2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5421E2-125A-E24C-A9C1-B229D40ED3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13BD4E-F377-F94F-9963-78A37114C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793EE-08D5-864F-9C2D-1B9EEE62C9B2}" type="datetimeFigureOut">
              <a:rPr lang="en-US" smtClean="0"/>
              <a:t>5/25/2020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24C2A4-D43C-F849-970C-056BCDC0B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200900-704F-134C-B2A3-8A68BD51D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0ACB9-7964-F64E-AFE6-321560ADEF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254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081F6-7FAE-0841-92DB-506319F3C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E5DF81-D458-C540-880C-4DFD9F6CA1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FFE524-346B-F04F-AF0C-67E0398D1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793EE-08D5-864F-9C2D-1B9EEE62C9B2}" type="datetimeFigureOut">
              <a:rPr lang="en-US" smtClean="0"/>
              <a:t>5/25/2020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4DBD23-B324-CE4C-A1D2-97B48ED39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0ECEC0-204E-2741-8275-46CDEED68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0ACB9-7964-F64E-AFE6-321560ADEF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564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B32D6-14A2-7249-A1FF-8525E0FF2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560B74-741C-134A-A652-F677B093A0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CA3AEF-8628-9341-AE77-6DE34EFD2A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8274C5-1391-324B-9A5A-5618AD249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793EE-08D5-864F-9C2D-1B9EEE62C9B2}" type="datetimeFigureOut">
              <a:rPr lang="en-US" smtClean="0"/>
              <a:t>5/25/2020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615D67-0A9E-0845-B414-4E5C90465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80E2C9-286D-C44D-9C37-0D16DAA0C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0ACB9-7964-F64E-AFE6-321560ADEF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922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D4C8D-D811-9E47-9C32-7FA073F89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469CAB-D7C3-514B-824B-56178B339E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3A354B-8995-BD4F-A90C-A2008D97FE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243D98-B5EB-E34E-9CF1-F8E07279E3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841B78-9CD2-5047-BEB8-419CA09D5C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33C6B2B-67B4-A942-9F7A-DD2CFBFDB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793EE-08D5-864F-9C2D-1B9EEE62C9B2}" type="datetimeFigureOut">
              <a:rPr lang="en-US" smtClean="0"/>
              <a:t>5/25/2020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4C5764-BC13-C74D-B367-068735502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0FFBD16-58BB-7B4B-9D68-262BE7A1D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0ACB9-7964-F64E-AFE6-321560ADEF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429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E00C7-CD42-B943-ADAA-37DC92CDE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7A67FF-2BB8-684E-9DAF-4F95ED9D2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793EE-08D5-864F-9C2D-1B9EEE62C9B2}" type="datetimeFigureOut">
              <a:rPr lang="en-US" smtClean="0"/>
              <a:t>5/25/2020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FF1DBE-2778-084E-B48E-782D37BA9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07FCA3-3FA1-3F4F-B94E-A4A51D8E3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0ACB9-7964-F64E-AFE6-321560ADEF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240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11A79C-928E-A045-A652-F8E317734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793EE-08D5-864F-9C2D-1B9EEE62C9B2}" type="datetimeFigureOut">
              <a:rPr lang="en-US" smtClean="0"/>
              <a:t>5/25/2020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E30D83-66BF-CA42-A448-576A749B5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74F4C4-D8D3-5F43-A74C-AF0A20CB5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0ACB9-7964-F64E-AFE6-321560ADEF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069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E4D49-C469-6A4D-9DC1-3CEAE8FA4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41827F-46B0-E643-A742-4756B0FB1A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699B65-0B97-274F-953A-C741D7C99B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88C6C5-E1BD-7648-8F01-40A81D56D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793EE-08D5-864F-9C2D-1B9EEE62C9B2}" type="datetimeFigureOut">
              <a:rPr lang="en-US" smtClean="0"/>
              <a:t>5/25/2020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F7D589-453F-FD44-9A79-7CECC0DD0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29DD3D-DD54-AA44-B4C3-935F6E20C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0ACB9-7964-F64E-AFE6-321560ADEF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343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197F9-A526-884D-9C3A-7FEEFF3E2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5D5736-2F47-E54D-8F7B-337D5B87E1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A7471D-47C9-874C-9787-1EAEA45AE9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6CA298-4A43-D14D-A547-F48558898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793EE-08D5-864F-9C2D-1B9EEE62C9B2}" type="datetimeFigureOut">
              <a:rPr lang="en-US" smtClean="0"/>
              <a:t>5/25/2020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25927C-3C3E-1C40-B480-19231F446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A5D4E2-2C3A-8042-A3F3-E3FAE8F0C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0ACB9-7964-F64E-AFE6-321560ADEF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12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16CCD5-90F2-1846-91D9-5E464C237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894F36-B803-0940-9DBE-3AA0F3B56E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00139E-5D7B-754B-AC9B-33B1CED1E9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3793EE-08D5-864F-9C2D-1B9EEE62C9B2}" type="datetimeFigureOut">
              <a:rPr lang="en-US" smtClean="0"/>
              <a:t>5/25/2020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9DBD9C-F9B9-0746-8810-B1CD5EECD2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FA1C95-1C20-E84F-B367-EE973A6837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80ACB9-7964-F64E-AFE6-321560ADEF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234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audio" Target="../media/audio1.wav"/><Relationship Id="rId7" Type="http://schemas.openxmlformats.org/officeDocument/2006/relationships/image" Target="../media/image4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11" Type="http://schemas.openxmlformats.org/officeDocument/2006/relationships/image" Target="../media/image7.png"/><Relationship Id="rId5" Type="http://schemas.openxmlformats.org/officeDocument/2006/relationships/image" Target="../media/image5.jpg"/><Relationship Id="rId10" Type="http://schemas.microsoft.com/office/2007/relationships/hdphoto" Target="../media/hdphoto1.wdp"/><Relationship Id="rId4" Type="http://schemas.openxmlformats.org/officeDocument/2006/relationships/audio" Target="../media/audio2.wav"/><Relationship Id="rId9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tiff"/><Relationship Id="rId4" Type="http://schemas.openxmlformats.org/officeDocument/2006/relationships/slide" Target="slide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audio" Target="../media/audio1.wav"/><Relationship Id="rId7" Type="http://schemas.openxmlformats.org/officeDocument/2006/relationships/image" Target="../media/image4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11" Type="http://schemas.openxmlformats.org/officeDocument/2006/relationships/image" Target="../media/image7.png"/><Relationship Id="rId5" Type="http://schemas.openxmlformats.org/officeDocument/2006/relationships/image" Target="../media/image5.jpg"/><Relationship Id="rId10" Type="http://schemas.microsoft.com/office/2007/relationships/hdphoto" Target="../media/hdphoto1.wdp"/><Relationship Id="rId4" Type="http://schemas.openxmlformats.org/officeDocument/2006/relationships/audio" Target="../media/audio2.wav"/><Relationship Id="rId9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tiff"/><Relationship Id="rId4" Type="http://schemas.openxmlformats.org/officeDocument/2006/relationships/slide" Target="slide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audio" Target="../media/audio1.wav"/><Relationship Id="rId7" Type="http://schemas.openxmlformats.org/officeDocument/2006/relationships/image" Target="../media/image4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11" Type="http://schemas.openxmlformats.org/officeDocument/2006/relationships/image" Target="../media/image7.png"/><Relationship Id="rId5" Type="http://schemas.openxmlformats.org/officeDocument/2006/relationships/image" Target="../media/image5.jpg"/><Relationship Id="rId10" Type="http://schemas.microsoft.com/office/2007/relationships/hdphoto" Target="../media/hdphoto1.wdp"/><Relationship Id="rId4" Type="http://schemas.openxmlformats.org/officeDocument/2006/relationships/audio" Target="../media/audio2.wav"/><Relationship Id="rId9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tiff"/><Relationship Id="rId4" Type="http://schemas.openxmlformats.org/officeDocument/2006/relationships/slide" Target="slide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audio" Target="../media/audio1.wav"/><Relationship Id="rId7" Type="http://schemas.openxmlformats.org/officeDocument/2006/relationships/image" Target="../media/image4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11" Type="http://schemas.openxmlformats.org/officeDocument/2006/relationships/image" Target="../media/image7.png"/><Relationship Id="rId5" Type="http://schemas.openxmlformats.org/officeDocument/2006/relationships/image" Target="../media/image5.jpg"/><Relationship Id="rId10" Type="http://schemas.microsoft.com/office/2007/relationships/hdphoto" Target="../media/hdphoto1.wdp"/><Relationship Id="rId4" Type="http://schemas.openxmlformats.org/officeDocument/2006/relationships/audio" Target="../media/audio2.wav"/><Relationship Id="rId9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tiff"/><Relationship Id="rId4" Type="http://schemas.openxmlformats.org/officeDocument/2006/relationships/slide" Target="slide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audio" Target="../media/audio1.wav"/><Relationship Id="rId7" Type="http://schemas.openxmlformats.org/officeDocument/2006/relationships/image" Target="../media/image4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11" Type="http://schemas.openxmlformats.org/officeDocument/2006/relationships/image" Target="../media/image7.png"/><Relationship Id="rId5" Type="http://schemas.openxmlformats.org/officeDocument/2006/relationships/image" Target="../media/image5.jpg"/><Relationship Id="rId10" Type="http://schemas.microsoft.com/office/2007/relationships/hdphoto" Target="../media/hdphoto1.wdp"/><Relationship Id="rId4" Type="http://schemas.openxmlformats.org/officeDocument/2006/relationships/audio" Target="../media/audio2.wav"/><Relationship Id="rId9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tiff"/><Relationship Id="rId4" Type="http://schemas.openxmlformats.org/officeDocument/2006/relationships/slide" Target="slide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13" Type="http://schemas.openxmlformats.org/officeDocument/2006/relationships/slide" Target="slide23.xml"/><Relationship Id="rId18" Type="http://schemas.openxmlformats.org/officeDocument/2006/relationships/slide" Target="slide13.xml"/><Relationship Id="rId3" Type="http://schemas.openxmlformats.org/officeDocument/2006/relationships/slide" Target="slide3.xml"/><Relationship Id="rId21" Type="http://schemas.openxmlformats.org/officeDocument/2006/relationships/slide" Target="slide19.xml"/><Relationship Id="rId7" Type="http://schemas.openxmlformats.org/officeDocument/2006/relationships/slide" Target="slide11.xml"/><Relationship Id="rId12" Type="http://schemas.openxmlformats.org/officeDocument/2006/relationships/slide" Target="slide41.xml"/><Relationship Id="rId17" Type="http://schemas.openxmlformats.org/officeDocument/2006/relationships/slide" Target="slide31.xml"/><Relationship Id="rId2" Type="http://schemas.openxmlformats.org/officeDocument/2006/relationships/image" Target="../media/image3.jpg"/><Relationship Id="rId16" Type="http://schemas.openxmlformats.org/officeDocument/2006/relationships/slide" Target="slide29.xml"/><Relationship Id="rId20" Type="http://schemas.openxmlformats.org/officeDocument/2006/relationships/slide" Target="slide1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9.xml"/><Relationship Id="rId11" Type="http://schemas.openxmlformats.org/officeDocument/2006/relationships/slide" Target="slide39.xml"/><Relationship Id="rId5" Type="http://schemas.openxmlformats.org/officeDocument/2006/relationships/slide" Target="slide7.xml"/><Relationship Id="rId15" Type="http://schemas.openxmlformats.org/officeDocument/2006/relationships/slide" Target="slide27.xml"/><Relationship Id="rId10" Type="http://schemas.openxmlformats.org/officeDocument/2006/relationships/slide" Target="slide37.xml"/><Relationship Id="rId19" Type="http://schemas.openxmlformats.org/officeDocument/2006/relationships/slide" Target="slide15.xml"/><Relationship Id="rId4" Type="http://schemas.openxmlformats.org/officeDocument/2006/relationships/slide" Target="slide5.xml"/><Relationship Id="rId9" Type="http://schemas.openxmlformats.org/officeDocument/2006/relationships/slide" Target="slide35.xml"/><Relationship Id="rId14" Type="http://schemas.openxmlformats.org/officeDocument/2006/relationships/slide" Target="slide25.xml"/><Relationship Id="rId22" Type="http://schemas.openxmlformats.org/officeDocument/2006/relationships/slide" Target="slide2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audio" Target="../media/audio1.wav"/><Relationship Id="rId7" Type="http://schemas.openxmlformats.org/officeDocument/2006/relationships/image" Target="../media/image4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11" Type="http://schemas.openxmlformats.org/officeDocument/2006/relationships/image" Target="../media/image7.png"/><Relationship Id="rId5" Type="http://schemas.openxmlformats.org/officeDocument/2006/relationships/image" Target="../media/image5.jpg"/><Relationship Id="rId10" Type="http://schemas.microsoft.com/office/2007/relationships/hdphoto" Target="../media/hdphoto1.wdp"/><Relationship Id="rId4" Type="http://schemas.openxmlformats.org/officeDocument/2006/relationships/audio" Target="../media/audio2.wav"/><Relationship Id="rId9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tiff"/><Relationship Id="rId4" Type="http://schemas.openxmlformats.org/officeDocument/2006/relationships/slide" Target="slide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audio" Target="../media/audio1.wav"/><Relationship Id="rId7" Type="http://schemas.openxmlformats.org/officeDocument/2006/relationships/image" Target="../media/image4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11" Type="http://schemas.openxmlformats.org/officeDocument/2006/relationships/image" Target="../media/image7.png"/><Relationship Id="rId5" Type="http://schemas.openxmlformats.org/officeDocument/2006/relationships/image" Target="../media/image5.jpg"/><Relationship Id="rId10" Type="http://schemas.microsoft.com/office/2007/relationships/hdphoto" Target="../media/hdphoto1.wdp"/><Relationship Id="rId4" Type="http://schemas.openxmlformats.org/officeDocument/2006/relationships/audio" Target="../media/audio2.wav"/><Relationship Id="rId9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tiff"/><Relationship Id="rId4" Type="http://schemas.openxmlformats.org/officeDocument/2006/relationships/slide" Target="slide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audio" Target="../media/audio1.wav"/><Relationship Id="rId7" Type="http://schemas.openxmlformats.org/officeDocument/2006/relationships/image" Target="../media/image4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11" Type="http://schemas.openxmlformats.org/officeDocument/2006/relationships/image" Target="../media/image7.png"/><Relationship Id="rId5" Type="http://schemas.openxmlformats.org/officeDocument/2006/relationships/image" Target="../media/image5.jpg"/><Relationship Id="rId10" Type="http://schemas.microsoft.com/office/2007/relationships/hdphoto" Target="../media/hdphoto1.wdp"/><Relationship Id="rId4" Type="http://schemas.openxmlformats.org/officeDocument/2006/relationships/audio" Target="../media/audio2.wav"/><Relationship Id="rId9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tiff"/><Relationship Id="rId4" Type="http://schemas.openxmlformats.org/officeDocument/2006/relationships/slide" Target="slide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audio" Target="../media/audio1.wav"/><Relationship Id="rId7" Type="http://schemas.openxmlformats.org/officeDocument/2006/relationships/image" Target="../media/image4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11" Type="http://schemas.openxmlformats.org/officeDocument/2006/relationships/image" Target="../media/image7.png"/><Relationship Id="rId5" Type="http://schemas.openxmlformats.org/officeDocument/2006/relationships/image" Target="../media/image5.jpg"/><Relationship Id="rId10" Type="http://schemas.microsoft.com/office/2007/relationships/hdphoto" Target="../media/hdphoto1.wdp"/><Relationship Id="rId4" Type="http://schemas.openxmlformats.org/officeDocument/2006/relationships/audio" Target="../media/audio2.wav"/><Relationship Id="rId9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tiff"/><Relationship Id="rId4" Type="http://schemas.openxmlformats.org/officeDocument/2006/relationships/slide" Target="slide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audio" Target="../media/audio1.wav"/><Relationship Id="rId7" Type="http://schemas.openxmlformats.org/officeDocument/2006/relationships/image" Target="../media/image4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11" Type="http://schemas.openxmlformats.org/officeDocument/2006/relationships/image" Target="../media/image7.png"/><Relationship Id="rId5" Type="http://schemas.openxmlformats.org/officeDocument/2006/relationships/image" Target="../media/image5.jpg"/><Relationship Id="rId10" Type="http://schemas.microsoft.com/office/2007/relationships/hdphoto" Target="../media/hdphoto1.wdp"/><Relationship Id="rId4" Type="http://schemas.openxmlformats.org/officeDocument/2006/relationships/audio" Target="../media/audio2.wav"/><Relationship Id="rId9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tiff"/><Relationship Id="rId4" Type="http://schemas.openxmlformats.org/officeDocument/2006/relationships/slide" Target="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tiff"/><Relationship Id="rId4" Type="http://schemas.openxmlformats.org/officeDocument/2006/relationships/slide" Target="slide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audio" Target="../media/audio1.wav"/><Relationship Id="rId7" Type="http://schemas.openxmlformats.org/officeDocument/2006/relationships/image" Target="../media/image4.tif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11" Type="http://schemas.openxmlformats.org/officeDocument/2006/relationships/image" Target="../media/image7.png"/><Relationship Id="rId5" Type="http://schemas.openxmlformats.org/officeDocument/2006/relationships/image" Target="../media/image5.jpg"/><Relationship Id="rId10" Type="http://schemas.microsoft.com/office/2007/relationships/hdphoto" Target="../media/hdphoto1.wdp"/><Relationship Id="rId4" Type="http://schemas.openxmlformats.org/officeDocument/2006/relationships/audio" Target="../media/audio2.wav"/><Relationship Id="rId9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tiff"/><Relationship Id="rId4" Type="http://schemas.openxmlformats.org/officeDocument/2006/relationships/slide" Target="slide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audio" Target="../media/audio1.wav"/><Relationship Id="rId7" Type="http://schemas.openxmlformats.org/officeDocument/2006/relationships/image" Target="../media/image4.tif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11" Type="http://schemas.openxmlformats.org/officeDocument/2006/relationships/image" Target="../media/image7.png"/><Relationship Id="rId5" Type="http://schemas.openxmlformats.org/officeDocument/2006/relationships/image" Target="../media/image5.jpg"/><Relationship Id="rId10" Type="http://schemas.microsoft.com/office/2007/relationships/hdphoto" Target="../media/hdphoto1.wdp"/><Relationship Id="rId4" Type="http://schemas.openxmlformats.org/officeDocument/2006/relationships/audio" Target="../media/audio2.wav"/><Relationship Id="rId9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tiff"/><Relationship Id="rId4" Type="http://schemas.openxmlformats.org/officeDocument/2006/relationships/slide" Target="slide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audio" Target="../media/audio1.wav"/><Relationship Id="rId7" Type="http://schemas.openxmlformats.org/officeDocument/2006/relationships/image" Target="../media/image4.tif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11" Type="http://schemas.openxmlformats.org/officeDocument/2006/relationships/image" Target="../media/image7.png"/><Relationship Id="rId5" Type="http://schemas.openxmlformats.org/officeDocument/2006/relationships/image" Target="../media/image5.jpg"/><Relationship Id="rId10" Type="http://schemas.microsoft.com/office/2007/relationships/hdphoto" Target="../media/hdphoto1.wdp"/><Relationship Id="rId4" Type="http://schemas.openxmlformats.org/officeDocument/2006/relationships/audio" Target="../media/audio2.wav"/><Relationship Id="rId9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tiff"/><Relationship Id="rId4" Type="http://schemas.openxmlformats.org/officeDocument/2006/relationships/slide" Target="slide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audio" Target="../media/audio1.wav"/><Relationship Id="rId7" Type="http://schemas.openxmlformats.org/officeDocument/2006/relationships/image" Target="../media/image4.tif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11" Type="http://schemas.openxmlformats.org/officeDocument/2006/relationships/image" Target="../media/image7.png"/><Relationship Id="rId5" Type="http://schemas.openxmlformats.org/officeDocument/2006/relationships/image" Target="../media/image5.jpg"/><Relationship Id="rId10" Type="http://schemas.microsoft.com/office/2007/relationships/hdphoto" Target="../media/hdphoto1.wdp"/><Relationship Id="rId4" Type="http://schemas.openxmlformats.org/officeDocument/2006/relationships/audio" Target="../media/audio2.wav"/><Relationship Id="rId9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tiff"/><Relationship Id="rId4" Type="http://schemas.openxmlformats.org/officeDocument/2006/relationships/slide" Target="slide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audio" Target="../media/audio1.wav"/><Relationship Id="rId7" Type="http://schemas.openxmlformats.org/officeDocument/2006/relationships/image" Target="../media/image4.tif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11" Type="http://schemas.openxmlformats.org/officeDocument/2006/relationships/image" Target="../media/image7.png"/><Relationship Id="rId5" Type="http://schemas.openxmlformats.org/officeDocument/2006/relationships/image" Target="../media/image5.jpg"/><Relationship Id="rId10" Type="http://schemas.microsoft.com/office/2007/relationships/hdphoto" Target="../media/hdphoto1.wdp"/><Relationship Id="rId4" Type="http://schemas.openxmlformats.org/officeDocument/2006/relationships/audio" Target="../media/audio2.wav"/><Relationship Id="rId9" Type="http://schemas.openxmlformats.org/officeDocument/2006/relationships/image" Target="../media/image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tiff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tiff"/><Relationship Id="rId3" Type="http://schemas.openxmlformats.org/officeDocument/2006/relationships/audio" Target="../media/audio1.wav"/><Relationship Id="rId7" Type="http://schemas.openxmlformats.org/officeDocument/2006/relationships/slide" Target="slide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11" Type="http://schemas.openxmlformats.org/officeDocument/2006/relationships/image" Target="../media/image7.png"/><Relationship Id="rId5" Type="http://schemas.openxmlformats.org/officeDocument/2006/relationships/image" Target="../media/image5.jpg"/><Relationship Id="rId10" Type="http://schemas.microsoft.com/office/2007/relationships/hdphoto" Target="../media/hdphoto1.wdp"/><Relationship Id="rId4" Type="http://schemas.openxmlformats.org/officeDocument/2006/relationships/audio" Target="../media/audio2.wav"/><Relationship Id="rId9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audio" Target="../media/audio1.wav"/><Relationship Id="rId7" Type="http://schemas.openxmlformats.org/officeDocument/2006/relationships/image" Target="../media/image4.tif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11" Type="http://schemas.openxmlformats.org/officeDocument/2006/relationships/image" Target="../media/image7.png"/><Relationship Id="rId5" Type="http://schemas.openxmlformats.org/officeDocument/2006/relationships/image" Target="../media/image5.jpg"/><Relationship Id="rId10" Type="http://schemas.microsoft.com/office/2007/relationships/hdphoto" Target="../media/hdphoto1.wdp"/><Relationship Id="rId4" Type="http://schemas.openxmlformats.org/officeDocument/2006/relationships/audio" Target="../media/audio2.wav"/><Relationship Id="rId9" Type="http://schemas.openxmlformats.org/officeDocument/2006/relationships/image" Target="../media/image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tiff"/><Relationship Id="rId4" Type="http://schemas.openxmlformats.org/officeDocument/2006/relationships/slide" Target="slide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audio" Target="../media/audio1.wav"/><Relationship Id="rId7" Type="http://schemas.openxmlformats.org/officeDocument/2006/relationships/image" Target="../media/image4.tif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11" Type="http://schemas.openxmlformats.org/officeDocument/2006/relationships/image" Target="../media/image7.png"/><Relationship Id="rId5" Type="http://schemas.openxmlformats.org/officeDocument/2006/relationships/image" Target="../media/image5.jpg"/><Relationship Id="rId10" Type="http://schemas.microsoft.com/office/2007/relationships/hdphoto" Target="../media/hdphoto1.wdp"/><Relationship Id="rId4" Type="http://schemas.openxmlformats.org/officeDocument/2006/relationships/audio" Target="../media/audio2.wav"/><Relationship Id="rId9" Type="http://schemas.openxmlformats.org/officeDocument/2006/relationships/image" Target="../media/image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tiff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audio" Target="../media/audio1.wav"/><Relationship Id="rId7" Type="http://schemas.openxmlformats.org/officeDocument/2006/relationships/image" Target="../media/image4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11" Type="http://schemas.openxmlformats.org/officeDocument/2006/relationships/image" Target="../media/image7.png"/><Relationship Id="rId5" Type="http://schemas.openxmlformats.org/officeDocument/2006/relationships/image" Target="../media/image5.jpg"/><Relationship Id="rId10" Type="http://schemas.microsoft.com/office/2007/relationships/hdphoto" Target="../media/hdphoto1.wdp"/><Relationship Id="rId4" Type="http://schemas.openxmlformats.org/officeDocument/2006/relationships/audio" Target="../media/audio2.wav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tiff"/><Relationship Id="rId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audio" Target="../media/audio1.wav"/><Relationship Id="rId7" Type="http://schemas.openxmlformats.org/officeDocument/2006/relationships/image" Target="../media/image4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11" Type="http://schemas.openxmlformats.org/officeDocument/2006/relationships/image" Target="../media/image7.png"/><Relationship Id="rId5" Type="http://schemas.openxmlformats.org/officeDocument/2006/relationships/image" Target="../media/image5.jpg"/><Relationship Id="rId10" Type="http://schemas.microsoft.com/office/2007/relationships/hdphoto" Target="../media/hdphoto1.wdp"/><Relationship Id="rId4" Type="http://schemas.openxmlformats.org/officeDocument/2006/relationships/audio" Target="../media/audio2.wav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tiff"/><Relationship Id="rId4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15635EE-D708-A441-9809-8488FE52AF08}"/>
              </a:ext>
            </a:extLst>
          </p:cNvPr>
          <p:cNvSpPr txBox="1"/>
          <p:nvPr/>
        </p:nvSpPr>
        <p:spPr>
          <a:xfrm>
            <a:off x="5449328" y="3429000"/>
            <a:ext cx="5918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Primary School Edition			Mr Bissett</a:t>
            </a:r>
          </a:p>
        </p:txBody>
      </p:sp>
      <p:pic>
        <p:nvPicPr>
          <p:cNvPr id="2" name="Theme Music" descr="Theme Music">
            <a:hlinkClick r:id="" action="ppaction://media"/>
            <a:extLst>
              <a:ext uri="{FF2B5EF4-FFF2-40B4-BE49-F238E27FC236}">
                <a16:creationId xmlns:a16="http://schemas.microsoft.com/office/drawing/2014/main" id="{48B20F3E-FD8E-A445-9DF6-24B0D4934E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13" y="7938"/>
            <a:ext cx="812800" cy="812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2BEA65-9630-3E47-935A-7A7CC73AC8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13" y="7938"/>
            <a:ext cx="12169774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58FEE97-839A-441F-8B81-2DD865E5E90D}"/>
              </a:ext>
            </a:extLst>
          </p:cNvPr>
          <p:cNvSpPr/>
          <p:nvPr/>
        </p:nvSpPr>
        <p:spPr>
          <a:xfrm>
            <a:off x="5449328" y="3436938"/>
            <a:ext cx="5697643" cy="249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9455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ight, clock, meter, drawing&#10;&#10;Description automatically generated">
            <a:extLst>
              <a:ext uri="{FF2B5EF4-FFF2-40B4-BE49-F238E27FC236}">
                <a16:creationId xmlns:a16="http://schemas.microsoft.com/office/drawing/2014/main" id="{20A8148B-94A6-DC4C-8895-443603EE55A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013" t="24210" r="23026" b="10526"/>
          <a:stretch/>
        </p:blipFill>
        <p:spPr>
          <a:xfrm>
            <a:off x="-1" y="9804"/>
            <a:ext cx="12192001" cy="68890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62B416-10A7-7D4B-A446-60312E441C3E}"/>
              </a:ext>
            </a:extLst>
          </p:cNvPr>
          <p:cNvSpPr txBox="1"/>
          <p:nvPr/>
        </p:nvSpPr>
        <p:spPr>
          <a:xfrm>
            <a:off x="5531556" y="519289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Spider-man: Far From Home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650155-45C1-EB4B-B77B-261542803CD1}"/>
              </a:ext>
            </a:extLst>
          </p:cNvPr>
          <p:cNvSpPr txBox="1"/>
          <p:nvPr/>
        </p:nvSpPr>
        <p:spPr>
          <a:xfrm>
            <a:off x="5531555" y="1085219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Dark Phoenix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FD9A11-44BC-6049-8591-E1BE96A362FB}"/>
              </a:ext>
            </a:extLst>
          </p:cNvPr>
          <p:cNvSpPr txBox="1"/>
          <p:nvPr/>
        </p:nvSpPr>
        <p:spPr>
          <a:xfrm>
            <a:off x="5531554" y="1676698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Avengers: Endgame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7B65E7-CDE2-5A4F-80A5-1078F2147E8C}"/>
              </a:ext>
            </a:extLst>
          </p:cNvPr>
          <p:cNvSpPr txBox="1"/>
          <p:nvPr/>
        </p:nvSpPr>
        <p:spPr>
          <a:xfrm>
            <a:off x="5531554" y="2275192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Shazam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2B1F6E-B506-3E4F-93B2-3475134B614F}"/>
              </a:ext>
            </a:extLst>
          </p:cNvPr>
          <p:cNvSpPr txBox="1"/>
          <p:nvPr/>
        </p:nvSpPr>
        <p:spPr>
          <a:xfrm>
            <a:off x="5531553" y="2863700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Captain Marvel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B87011-D621-6742-9C58-C822D6D7DE94}"/>
              </a:ext>
            </a:extLst>
          </p:cNvPr>
          <p:cNvSpPr txBox="1"/>
          <p:nvPr/>
        </p:nvSpPr>
        <p:spPr>
          <a:xfrm>
            <a:off x="5531552" y="3432601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chemeClr val="bg1"/>
                </a:solidFill>
              </a:rPr>
              <a:t>Aquaman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014291-C6BE-E842-9953-33F09D8827BC}"/>
              </a:ext>
            </a:extLst>
          </p:cNvPr>
          <p:cNvSpPr txBox="1"/>
          <p:nvPr/>
        </p:nvSpPr>
        <p:spPr>
          <a:xfrm>
            <a:off x="5531554" y="4021109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Venom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536857-F5E3-7548-89CD-175A7103327E}"/>
              </a:ext>
            </a:extLst>
          </p:cNvPr>
          <p:cNvSpPr txBox="1"/>
          <p:nvPr/>
        </p:nvSpPr>
        <p:spPr>
          <a:xfrm>
            <a:off x="5531554" y="4630892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Antman and the Wasp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8CC85A-E291-0A44-BE30-7B098FF1CB99}"/>
              </a:ext>
            </a:extLst>
          </p:cNvPr>
          <p:cNvSpPr txBox="1"/>
          <p:nvPr/>
        </p:nvSpPr>
        <p:spPr>
          <a:xfrm>
            <a:off x="5531553" y="5253267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Deadpool 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59B99A-FF31-534E-A152-1120D0698A28}"/>
              </a:ext>
            </a:extLst>
          </p:cNvPr>
          <p:cNvSpPr txBox="1"/>
          <p:nvPr/>
        </p:nvSpPr>
        <p:spPr>
          <a:xfrm>
            <a:off x="5531552" y="5867324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Avengers: Infinity War</a:t>
            </a:r>
          </a:p>
        </p:txBody>
      </p:sp>
      <p:pic>
        <p:nvPicPr>
          <p:cNvPr id="23" name="Picture 22">
            <a:hlinkClick r:id="rId6" action="ppaction://hlinksldjump"/>
            <a:extLst>
              <a:ext uri="{FF2B5EF4-FFF2-40B4-BE49-F238E27FC236}">
                <a16:creationId xmlns:a16="http://schemas.microsoft.com/office/drawing/2014/main" id="{1C9F3AC8-8108-3F4C-A554-BD8CF4603E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22918" y="122881"/>
            <a:ext cx="1186935" cy="1186935"/>
          </a:xfrm>
          <a:prstGeom prst="rect">
            <a:avLst/>
          </a:prstGeom>
        </p:spPr>
      </p:pic>
      <p:pic>
        <p:nvPicPr>
          <p:cNvPr id="24" name="Picture 23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23700DDF-D6C3-D741-91DE-7369A469EB6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40605" t="27245" r="40319" b="66726"/>
          <a:stretch/>
        </p:blipFill>
        <p:spPr>
          <a:xfrm>
            <a:off x="5145437" y="325465"/>
            <a:ext cx="3704095" cy="639653"/>
          </a:xfrm>
          <a:prstGeom prst="rect">
            <a:avLst/>
          </a:prstGeom>
        </p:spPr>
      </p:pic>
      <p:pic>
        <p:nvPicPr>
          <p:cNvPr id="25" name="Picture 24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E6B31CFA-E22F-8C4E-AAAB-75C6338F56B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38929" t="34380" r="38643" b="60741"/>
          <a:stretch/>
        </p:blipFill>
        <p:spPr>
          <a:xfrm>
            <a:off x="4819973" y="1082444"/>
            <a:ext cx="4355024" cy="517757"/>
          </a:xfrm>
          <a:prstGeom prst="rect">
            <a:avLst/>
          </a:prstGeom>
        </p:spPr>
      </p:pic>
      <p:pic>
        <p:nvPicPr>
          <p:cNvPr id="26" name="Picture 25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368FAC0F-5351-8C46-B145-7FAC930C97E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36535" t="39259" r="36568" b="55074"/>
          <a:stretch/>
        </p:blipFill>
        <p:spPr>
          <a:xfrm>
            <a:off x="4355024" y="1600201"/>
            <a:ext cx="5222930" cy="601349"/>
          </a:xfrm>
          <a:prstGeom prst="rect">
            <a:avLst/>
          </a:prstGeom>
        </p:spPr>
      </p:pic>
      <p:pic>
        <p:nvPicPr>
          <p:cNvPr id="27" name="Picture 26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58C10113-FE43-DE4F-B2C1-CE14453C62A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34619" t="44927" r="34652" b="49711"/>
          <a:stretch/>
        </p:blipFill>
        <p:spPr>
          <a:xfrm>
            <a:off x="3983064" y="2201550"/>
            <a:ext cx="5966848" cy="568901"/>
          </a:xfrm>
          <a:prstGeom prst="rect">
            <a:avLst/>
          </a:prstGeom>
        </p:spPr>
      </p:pic>
      <p:pic>
        <p:nvPicPr>
          <p:cNvPr id="28" name="Picture 27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3CEE1123-8E1A-D645-ACFF-4679E40B26E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33022" t="50595" r="32817" b="44205"/>
          <a:stretch/>
        </p:blipFill>
        <p:spPr>
          <a:xfrm>
            <a:off x="3673098" y="2802900"/>
            <a:ext cx="6633276" cy="551785"/>
          </a:xfrm>
          <a:prstGeom prst="rect">
            <a:avLst/>
          </a:prstGeom>
        </p:spPr>
      </p:pic>
      <p:pic>
        <p:nvPicPr>
          <p:cNvPr id="29" name="Picture 28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B064A9D5-684C-EF4C-BC2F-D0CF4708928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31107" t="56369" r="30901" b="39070"/>
          <a:stretch/>
        </p:blipFill>
        <p:spPr>
          <a:xfrm>
            <a:off x="3301139" y="3415485"/>
            <a:ext cx="7377193" cy="483971"/>
          </a:xfrm>
          <a:prstGeom prst="rect">
            <a:avLst/>
          </a:prstGeom>
        </p:spPr>
      </p:pic>
      <p:pic>
        <p:nvPicPr>
          <p:cNvPr id="40" name="Picture 39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CD00AE1B-DF61-3041-9A8F-2743DA6457B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28872" t="61503" r="28986" b="32592"/>
          <a:stretch/>
        </p:blipFill>
        <p:spPr>
          <a:xfrm>
            <a:off x="2867186" y="3960256"/>
            <a:ext cx="8183106" cy="626587"/>
          </a:xfrm>
          <a:prstGeom prst="rect">
            <a:avLst/>
          </a:prstGeom>
        </p:spPr>
      </p:pic>
      <p:pic>
        <p:nvPicPr>
          <p:cNvPr id="41" name="Picture 40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9EA7BC37-32F5-904E-A53C-A0806003815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26877" t="67824" r="26990" b="27001"/>
          <a:stretch/>
        </p:blipFill>
        <p:spPr>
          <a:xfrm>
            <a:off x="2479728" y="4630892"/>
            <a:ext cx="8958021" cy="549045"/>
          </a:xfrm>
          <a:prstGeom prst="rect">
            <a:avLst/>
          </a:prstGeom>
        </p:spPr>
      </p:pic>
      <p:pic>
        <p:nvPicPr>
          <p:cNvPr id="42" name="Picture 41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897AE939-AE81-E544-AA09-8076C2DF75B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25759" t="73414" r="25553" b="21414"/>
          <a:stretch/>
        </p:blipFill>
        <p:spPr>
          <a:xfrm>
            <a:off x="2262752" y="5223986"/>
            <a:ext cx="9453967" cy="548795"/>
          </a:xfrm>
          <a:prstGeom prst="rect">
            <a:avLst/>
          </a:prstGeom>
        </p:spPr>
      </p:pic>
      <p:pic>
        <p:nvPicPr>
          <p:cNvPr id="43" name="Picture 42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A743C671-E96D-C941-9F6B-2737AAC0598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24642" t="79001" r="24436" b="14181"/>
          <a:stretch/>
        </p:blipFill>
        <p:spPr>
          <a:xfrm>
            <a:off x="2045775" y="5816830"/>
            <a:ext cx="9887919" cy="723455"/>
          </a:xfrm>
          <a:prstGeom prst="rect">
            <a:avLst/>
          </a:prstGeom>
        </p:spPr>
      </p:pic>
      <p:pic>
        <p:nvPicPr>
          <p:cNvPr id="46" name="Wrong button">
            <a:extLst>
              <a:ext uri="{FF2B5EF4-FFF2-40B4-BE49-F238E27FC236}">
                <a16:creationId xmlns:a16="http://schemas.microsoft.com/office/drawing/2014/main" id="{DD929E18-7FAC-9A4C-952A-9D7143C0C72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750" b="92656" l="10000" r="90000">
                        <a14:foregroundMark x1="36585" y1="69375" x2="64878" y2="35313"/>
                        <a14:foregroundMark x1="64878" y1="35313" x2="54756" y2="39063"/>
                        <a14:foregroundMark x1="54756" y1="39063" x2="51341" y2="43438"/>
                        <a14:foregroundMark x1="35976" y1="27344" x2="65122" y2="73594"/>
                        <a14:foregroundMark x1="58902" y1="33750" x2="62317" y2="30625"/>
                        <a14:foregroundMark x1="42805" y1="10313" x2="51951" y2="11250"/>
                        <a14:foregroundMark x1="51951" y1="11250" x2="46098" y2="8750"/>
                        <a14:foregroundMark x1="46341" y1="92656" x2="57805" y2="89688"/>
                        <a14:foregroundMark x1="74878" y1="72031" x2="78659" y2="62031"/>
                      </a14:backgroundRemoval>
                    </a14:imgEffect>
                  </a14:imgLayer>
                </a14:imgProps>
              </a:ext>
            </a:extLst>
          </a:blip>
          <a:srcRect l="13834" t="2660" r="14042" b="5111"/>
          <a:stretch/>
        </p:blipFill>
        <p:spPr>
          <a:xfrm>
            <a:off x="874980" y="259126"/>
            <a:ext cx="1190309" cy="1188000"/>
          </a:xfrm>
          <a:prstGeom prst="rect">
            <a:avLst/>
          </a:prstGeom>
        </p:spPr>
      </p:pic>
      <p:pic>
        <p:nvPicPr>
          <p:cNvPr id="47" name="Wrong Flash" descr="A picture containing building, red, door&#10;&#10;Description automatically generated">
            <a:extLst>
              <a:ext uri="{FF2B5EF4-FFF2-40B4-BE49-F238E27FC236}">
                <a16:creationId xmlns:a16="http://schemas.microsoft.com/office/drawing/2014/main" id="{38879554-46D5-EF4A-B54A-E5319F8B7E1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37403" y="325466"/>
            <a:ext cx="9963462" cy="621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224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0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100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2"/>
                                            </p:cond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107B996B-9376-854A-9F36-54DB81288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CE1667-87AB-9442-A2B6-FBF47CC37147}"/>
              </a:ext>
            </a:extLst>
          </p:cNvPr>
          <p:cNvSpPr txBox="1"/>
          <p:nvPr/>
        </p:nvSpPr>
        <p:spPr>
          <a:xfrm>
            <a:off x="0" y="2446637"/>
            <a:ext cx="12192000" cy="132343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0">
                <a:srgbClr val="0038B6"/>
              </a:gs>
              <a:gs pos="75000">
                <a:srgbClr val="002060"/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GB" sz="8000" dirty="0">
                <a:solidFill>
                  <a:schemeClr val="bg1"/>
                </a:solidFill>
              </a:rPr>
              <a:t>The 10 bird emojis</a:t>
            </a:r>
            <a:endParaRPr lang="en-US" sz="80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:a16="http://schemas.microsoft.com/office/drawing/2014/main" id="{81388778-B8F6-9340-8563-0DBED81642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2918" y="122881"/>
            <a:ext cx="1186935" cy="118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4336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ight, clock, meter, drawing&#10;&#10;Description automatically generated">
            <a:extLst>
              <a:ext uri="{FF2B5EF4-FFF2-40B4-BE49-F238E27FC236}">
                <a16:creationId xmlns:a16="http://schemas.microsoft.com/office/drawing/2014/main" id="{20A8148B-94A6-DC4C-8895-443603EE55A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013" t="24210" r="23026" b="10526"/>
          <a:stretch/>
        </p:blipFill>
        <p:spPr>
          <a:xfrm>
            <a:off x="-1" y="9804"/>
            <a:ext cx="12192001" cy="68890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62B416-10A7-7D4B-A446-60312E441C3E}"/>
              </a:ext>
            </a:extLst>
          </p:cNvPr>
          <p:cNvSpPr txBox="1"/>
          <p:nvPr/>
        </p:nvSpPr>
        <p:spPr>
          <a:xfrm>
            <a:off x="5531556" y="519289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Turkey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650155-45C1-EB4B-B77B-261542803CD1}"/>
              </a:ext>
            </a:extLst>
          </p:cNvPr>
          <p:cNvSpPr txBox="1"/>
          <p:nvPr/>
        </p:nvSpPr>
        <p:spPr>
          <a:xfrm>
            <a:off x="5531555" y="1085219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Chicken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FD9A11-44BC-6049-8591-E1BE96A362FB}"/>
              </a:ext>
            </a:extLst>
          </p:cNvPr>
          <p:cNvSpPr txBox="1"/>
          <p:nvPr/>
        </p:nvSpPr>
        <p:spPr>
          <a:xfrm>
            <a:off x="5531554" y="1676698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Penguin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7B65E7-CDE2-5A4F-80A5-1078F2147E8C}"/>
              </a:ext>
            </a:extLst>
          </p:cNvPr>
          <p:cNvSpPr txBox="1"/>
          <p:nvPr/>
        </p:nvSpPr>
        <p:spPr>
          <a:xfrm>
            <a:off x="5531554" y="2275192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Dove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2B1F6E-B506-3E4F-93B2-3475134B614F}"/>
              </a:ext>
            </a:extLst>
          </p:cNvPr>
          <p:cNvSpPr txBox="1"/>
          <p:nvPr/>
        </p:nvSpPr>
        <p:spPr>
          <a:xfrm>
            <a:off x="5531553" y="2863700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Eagle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B87011-D621-6742-9C58-C822D6D7DE94}"/>
              </a:ext>
            </a:extLst>
          </p:cNvPr>
          <p:cNvSpPr txBox="1"/>
          <p:nvPr/>
        </p:nvSpPr>
        <p:spPr>
          <a:xfrm>
            <a:off x="5531552" y="3432601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Duck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014291-C6BE-E842-9953-33F09D8827BC}"/>
              </a:ext>
            </a:extLst>
          </p:cNvPr>
          <p:cNvSpPr txBox="1"/>
          <p:nvPr/>
        </p:nvSpPr>
        <p:spPr>
          <a:xfrm>
            <a:off x="5531554" y="4021109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Swan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536857-F5E3-7548-89CD-175A7103327E}"/>
              </a:ext>
            </a:extLst>
          </p:cNvPr>
          <p:cNvSpPr txBox="1"/>
          <p:nvPr/>
        </p:nvSpPr>
        <p:spPr>
          <a:xfrm>
            <a:off x="5531554" y="4630892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Owl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8CC85A-E291-0A44-BE30-7B098FF1CB99}"/>
              </a:ext>
            </a:extLst>
          </p:cNvPr>
          <p:cNvSpPr txBox="1"/>
          <p:nvPr/>
        </p:nvSpPr>
        <p:spPr>
          <a:xfrm>
            <a:off x="5531553" y="5253267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Peacock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59B99A-FF31-534E-A152-1120D0698A28}"/>
              </a:ext>
            </a:extLst>
          </p:cNvPr>
          <p:cNvSpPr txBox="1"/>
          <p:nvPr/>
        </p:nvSpPr>
        <p:spPr>
          <a:xfrm>
            <a:off x="5531552" y="5867324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Parrot</a:t>
            </a:r>
          </a:p>
        </p:txBody>
      </p:sp>
      <p:pic>
        <p:nvPicPr>
          <p:cNvPr id="23" name="Picture 22">
            <a:hlinkClick r:id="rId6" action="ppaction://hlinksldjump"/>
            <a:extLst>
              <a:ext uri="{FF2B5EF4-FFF2-40B4-BE49-F238E27FC236}">
                <a16:creationId xmlns:a16="http://schemas.microsoft.com/office/drawing/2014/main" id="{5A2CDCEB-CD58-7344-B890-BFF114C8AC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22918" y="122881"/>
            <a:ext cx="1186935" cy="1186935"/>
          </a:xfrm>
          <a:prstGeom prst="rect">
            <a:avLst/>
          </a:prstGeom>
        </p:spPr>
      </p:pic>
      <p:pic>
        <p:nvPicPr>
          <p:cNvPr id="24" name="Picture 23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BF769D02-6C46-CA41-BFE5-EACACD11B92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40605" t="27245" r="40319" b="66726"/>
          <a:stretch/>
        </p:blipFill>
        <p:spPr>
          <a:xfrm>
            <a:off x="5145437" y="325465"/>
            <a:ext cx="3704095" cy="639653"/>
          </a:xfrm>
          <a:prstGeom prst="rect">
            <a:avLst/>
          </a:prstGeom>
        </p:spPr>
      </p:pic>
      <p:pic>
        <p:nvPicPr>
          <p:cNvPr id="25" name="Picture 24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8FCC45DD-CC1C-2148-B956-71E4D55B0C2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38929" t="34380" r="38643" b="60741"/>
          <a:stretch/>
        </p:blipFill>
        <p:spPr>
          <a:xfrm>
            <a:off x="4819973" y="1082444"/>
            <a:ext cx="4355024" cy="517757"/>
          </a:xfrm>
          <a:prstGeom prst="rect">
            <a:avLst/>
          </a:prstGeom>
        </p:spPr>
      </p:pic>
      <p:pic>
        <p:nvPicPr>
          <p:cNvPr id="26" name="Picture 25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0C2BF5AF-7FEE-7549-A2A0-DF668AE8F7C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36535" t="39259" r="36568" b="55074"/>
          <a:stretch/>
        </p:blipFill>
        <p:spPr>
          <a:xfrm>
            <a:off x="4355024" y="1600201"/>
            <a:ext cx="5222930" cy="601349"/>
          </a:xfrm>
          <a:prstGeom prst="rect">
            <a:avLst/>
          </a:prstGeom>
        </p:spPr>
      </p:pic>
      <p:pic>
        <p:nvPicPr>
          <p:cNvPr id="27" name="Picture 26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7C6661A9-F36A-3D49-89BF-E434D3C0FD0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34619" t="44927" r="34652" b="49711"/>
          <a:stretch/>
        </p:blipFill>
        <p:spPr>
          <a:xfrm>
            <a:off x="3983064" y="2201550"/>
            <a:ext cx="5966848" cy="568901"/>
          </a:xfrm>
          <a:prstGeom prst="rect">
            <a:avLst/>
          </a:prstGeom>
        </p:spPr>
      </p:pic>
      <p:pic>
        <p:nvPicPr>
          <p:cNvPr id="28" name="Picture 27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E7B8967B-64B6-B44E-BB36-EB3570F1FC0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33022" t="50595" r="32817" b="44205"/>
          <a:stretch/>
        </p:blipFill>
        <p:spPr>
          <a:xfrm>
            <a:off x="3673098" y="2802900"/>
            <a:ext cx="6633276" cy="551785"/>
          </a:xfrm>
          <a:prstGeom prst="rect">
            <a:avLst/>
          </a:prstGeom>
        </p:spPr>
      </p:pic>
      <p:pic>
        <p:nvPicPr>
          <p:cNvPr id="29" name="Picture 28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2DA153B2-D8AA-744A-BEDC-46999314B4E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31107" t="56369" r="30901" b="39070"/>
          <a:stretch/>
        </p:blipFill>
        <p:spPr>
          <a:xfrm>
            <a:off x="3301139" y="3415485"/>
            <a:ext cx="7377193" cy="483971"/>
          </a:xfrm>
          <a:prstGeom prst="rect">
            <a:avLst/>
          </a:prstGeom>
        </p:spPr>
      </p:pic>
      <p:pic>
        <p:nvPicPr>
          <p:cNvPr id="40" name="Picture 39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0E8E9CDD-9AF9-9745-BE45-BE18DD88A0C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28872" t="61503" r="28986" b="32592"/>
          <a:stretch/>
        </p:blipFill>
        <p:spPr>
          <a:xfrm>
            <a:off x="2867186" y="3960256"/>
            <a:ext cx="8183106" cy="626587"/>
          </a:xfrm>
          <a:prstGeom prst="rect">
            <a:avLst/>
          </a:prstGeom>
        </p:spPr>
      </p:pic>
      <p:pic>
        <p:nvPicPr>
          <p:cNvPr id="41" name="Picture 40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4D5C2828-371D-9441-BD26-228D6720C8D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26877" t="67824" r="26990" b="27001"/>
          <a:stretch/>
        </p:blipFill>
        <p:spPr>
          <a:xfrm>
            <a:off x="2479728" y="4630892"/>
            <a:ext cx="8958021" cy="549045"/>
          </a:xfrm>
          <a:prstGeom prst="rect">
            <a:avLst/>
          </a:prstGeom>
        </p:spPr>
      </p:pic>
      <p:pic>
        <p:nvPicPr>
          <p:cNvPr id="42" name="Picture 41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30921DB8-5325-8B46-B336-84963D6954A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25759" t="73414" r="25553" b="21414"/>
          <a:stretch/>
        </p:blipFill>
        <p:spPr>
          <a:xfrm>
            <a:off x="2262752" y="5223986"/>
            <a:ext cx="9453967" cy="548795"/>
          </a:xfrm>
          <a:prstGeom prst="rect">
            <a:avLst/>
          </a:prstGeom>
        </p:spPr>
      </p:pic>
      <p:pic>
        <p:nvPicPr>
          <p:cNvPr id="43" name="Picture 42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F57DD667-0863-9245-88F1-AD72DE809F0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24642" t="79001" r="24436" b="14181"/>
          <a:stretch/>
        </p:blipFill>
        <p:spPr>
          <a:xfrm>
            <a:off x="2045775" y="5816830"/>
            <a:ext cx="9887919" cy="723455"/>
          </a:xfrm>
          <a:prstGeom prst="rect">
            <a:avLst/>
          </a:prstGeom>
        </p:spPr>
      </p:pic>
      <p:pic>
        <p:nvPicPr>
          <p:cNvPr id="44" name="Wrong button">
            <a:extLst>
              <a:ext uri="{FF2B5EF4-FFF2-40B4-BE49-F238E27FC236}">
                <a16:creationId xmlns:a16="http://schemas.microsoft.com/office/drawing/2014/main" id="{60CED8F1-0EA3-294F-965D-FCD3A32C234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750" b="92656" l="10000" r="90000">
                        <a14:foregroundMark x1="36585" y1="69375" x2="64878" y2="35313"/>
                        <a14:foregroundMark x1="64878" y1="35313" x2="54756" y2="39063"/>
                        <a14:foregroundMark x1="54756" y1="39063" x2="51341" y2="43438"/>
                        <a14:foregroundMark x1="35976" y1="27344" x2="65122" y2="73594"/>
                        <a14:foregroundMark x1="58902" y1="33750" x2="62317" y2="30625"/>
                        <a14:foregroundMark x1="42805" y1="10313" x2="51951" y2="11250"/>
                        <a14:foregroundMark x1="51951" y1="11250" x2="46098" y2="8750"/>
                        <a14:foregroundMark x1="46341" y1="92656" x2="57805" y2="89688"/>
                        <a14:foregroundMark x1="74878" y1="72031" x2="78659" y2="62031"/>
                      </a14:backgroundRemoval>
                    </a14:imgEffect>
                  </a14:imgLayer>
                </a14:imgProps>
              </a:ext>
            </a:extLst>
          </a:blip>
          <a:srcRect l="13834" t="2660" r="14042" b="5111"/>
          <a:stretch/>
        </p:blipFill>
        <p:spPr>
          <a:xfrm>
            <a:off x="874980" y="259126"/>
            <a:ext cx="1190309" cy="1188000"/>
          </a:xfrm>
          <a:prstGeom prst="rect">
            <a:avLst/>
          </a:prstGeom>
        </p:spPr>
      </p:pic>
      <p:pic>
        <p:nvPicPr>
          <p:cNvPr id="45" name="Wrong Flash" descr="A picture containing building, red, door&#10;&#10;Description automatically generated">
            <a:extLst>
              <a:ext uri="{FF2B5EF4-FFF2-40B4-BE49-F238E27FC236}">
                <a16:creationId xmlns:a16="http://schemas.microsoft.com/office/drawing/2014/main" id="{97D4DFF5-3B1B-7447-A560-BF757D86214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37403" y="325466"/>
            <a:ext cx="9963462" cy="621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475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0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100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2"/>
                                            </p:cond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107B996B-9376-854A-9F36-54DB81288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CE1667-87AB-9442-A2B6-FBF47CC37147}"/>
              </a:ext>
            </a:extLst>
          </p:cNvPr>
          <p:cNvSpPr txBox="1"/>
          <p:nvPr/>
        </p:nvSpPr>
        <p:spPr>
          <a:xfrm>
            <a:off x="0" y="2446637"/>
            <a:ext cx="12192000" cy="156966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0">
                <a:srgbClr val="0038B6"/>
              </a:gs>
              <a:gs pos="75000">
                <a:srgbClr val="002060"/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GB" sz="4800" dirty="0">
                <a:solidFill>
                  <a:schemeClr val="bg1"/>
                </a:solidFill>
              </a:rPr>
              <a:t>The UK’s ten most loved vegetables (poll in 2018 by </a:t>
            </a:r>
            <a:r>
              <a:rPr lang="en-GB" sz="4800" dirty="0" err="1">
                <a:solidFill>
                  <a:schemeClr val="bg1"/>
                </a:solidFill>
              </a:rPr>
              <a:t>Dolmio</a:t>
            </a:r>
            <a:r>
              <a:rPr lang="en-GB" sz="4800" dirty="0">
                <a:solidFill>
                  <a:schemeClr val="bg1"/>
                </a:solidFill>
              </a:rPr>
              <a:t> Veggie </a:t>
            </a:r>
            <a:r>
              <a:rPr lang="en-GB" sz="4800" dirty="0" err="1">
                <a:solidFill>
                  <a:schemeClr val="bg1"/>
                </a:solidFill>
              </a:rPr>
              <a:t>Goodeness</a:t>
            </a:r>
            <a:r>
              <a:rPr lang="en-GB" sz="4800" dirty="0">
                <a:solidFill>
                  <a:schemeClr val="bg1"/>
                </a:solidFill>
              </a:rPr>
              <a:t>)</a:t>
            </a:r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:a16="http://schemas.microsoft.com/office/drawing/2014/main" id="{D9F34C2C-DD88-4047-8AC1-B058A1D77F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2918" y="122881"/>
            <a:ext cx="1186935" cy="118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4280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ight, clock, meter, drawing&#10;&#10;Description automatically generated">
            <a:extLst>
              <a:ext uri="{FF2B5EF4-FFF2-40B4-BE49-F238E27FC236}">
                <a16:creationId xmlns:a16="http://schemas.microsoft.com/office/drawing/2014/main" id="{20A8148B-94A6-DC4C-8895-443603EE55A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013" t="24210" r="23026" b="10526"/>
          <a:stretch/>
        </p:blipFill>
        <p:spPr>
          <a:xfrm>
            <a:off x="-1" y="9804"/>
            <a:ext cx="12192001" cy="68890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62B416-10A7-7D4B-A446-60312E441C3E}"/>
              </a:ext>
            </a:extLst>
          </p:cNvPr>
          <p:cNvSpPr txBox="1"/>
          <p:nvPr/>
        </p:nvSpPr>
        <p:spPr>
          <a:xfrm>
            <a:off x="5531556" y="519289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Potato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650155-45C1-EB4B-B77B-261542803CD1}"/>
              </a:ext>
            </a:extLst>
          </p:cNvPr>
          <p:cNvSpPr txBox="1"/>
          <p:nvPr/>
        </p:nvSpPr>
        <p:spPr>
          <a:xfrm>
            <a:off x="5531555" y="1085219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Carrot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FD9A11-44BC-6049-8591-E1BE96A362FB}"/>
              </a:ext>
            </a:extLst>
          </p:cNvPr>
          <p:cNvSpPr txBox="1"/>
          <p:nvPr/>
        </p:nvSpPr>
        <p:spPr>
          <a:xfrm>
            <a:off x="5531554" y="1676698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Tomato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7B65E7-CDE2-5A4F-80A5-1078F2147E8C}"/>
              </a:ext>
            </a:extLst>
          </p:cNvPr>
          <p:cNvSpPr txBox="1"/>
          <p:nvPr/>
        </p:nvSpPr>
        <p:spPr>
          <a:xfrm>
            <a:off x="5531554" y="2275192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Onion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2B1F6E-B506-3E4F-93B2-3475134B614F}"/>
              </a:ext>
            </a:extLst>
          </p:cNvPr>
          <p:cNvSpPr txBox="1"/>
          <p:nvPr/>
        </p:nvSpPr>
        <p:spPr>
          <a:xfrm>
            <a:off x="5531553" y="2863700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Pea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B87011-D621-6742-9C58-C822D6D7DE94}"/>
              </a:ext>
            </a:extLst>
          </p:cNvPr>
          <p:cNvSpPr txBox="1"/>
          <p:nvPr/>
        </p:nvSpPr>
        <p:spPr>
          <a:xfrm>
            <a:off x="5531552" y="3432601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Broccoli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014291-C6BE-E842-9953-33F09D8827BC}"/>
              </a:ext>
            </a:extLst>
          </p:cNvPr>
          <p:cNvSpPr txBox="1"/>
          <p:nvPr/>
        </p:nvSpPr>
        <p:spPr>
          <a:xfrm>
            <a:off x="5531554" y="4021109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Pepper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536857-F5E3-7548-89CD-175A7103327E}"/>
              </a:ext>
            </a:extLst>
          </p:cNvPr>
          <p:cNvSpPr txBox="1"/>
          <p:nvPr/>
        </p:nvSpPr>
        <p:spPr>
          <a:xfrm>
            <a:off x="5531554" y="4630892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Sweetcorn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8CC85A-E291-0A44-BE30-7B098FF1CB99}"/>
              </a:ext>
            </a:extLst>
          </p:cNvPr>
          <p:cNvSpPr txBox="1"/>
          <p:nvPr/>
        </p:nvSpPr>
        <p:spPr>
          <a:xfrm>
            <a:off x="5531553" y="5253267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Green bean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59B99A-FF31-534E-A152-1120D0698A28}"/>
              </a:ext>
            </a:extLst>
          </p:cNvPr>
          <p:cNvSpPr txBox="1"/>
          <p:nvPr/>
        </p:nvSpPr>
        <p:spPr>
          <a:xfrm>
            <a:off x="5531552" y="5867324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Cabbage</a:t>
            </a:r>
          </a:p>
        </p:txBody>
      </p:sp>
      <p:pic>
        <p:nvPicPr>
          <p:cNvPr id="23" name="Picture 22">
            <a:hlinkClick r:id="rId6" action="ppaction://hlinksldjump"/>
            <a:extLst>
              <a:ext uri="{FF2B5EF4-FFF2-40B4-BE49-F238E27FC236}">
                <a16:creationId xmlns:a16="http://schemas.microsoft.com/office/drawing/2014/main" id="{86506A16-AA41-3946-938E-8D68CE16DC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22918" y="122881"/>
            <a:ext cx="1186935" cy="1186935"/>
          </a:xfrm>
          <a:prstGeom prst="rect">
            <a:avLst/>
          </a:prstGeom>
        </p:spPr>
      </p:pic>
      <p:pic>
        <p:nvPicPr>
          <p:cNvPr id="24" name="Picture 23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F9EFDCAE-4C19-7241-BC4C-DE9FB763E95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40605" t="27245" r="40319" b="66726"/>
          <a:stretch/>
        </p:blipFill>
        <p:spPr>
          <a:xfrm>
            <a:off x="5145437" y="325465"/>
            <a:ext cx="3704095" cy="639653"/>
          </a:xfrm>
          <a:prstGeom prst="rect">
            <a:avLst/>
          </a:prstGeom>
        </p:spPr>
      </p:pic>
      <p:pic>
        <p:nvPicPr>
          <p:cNvPr id="25" name="Picture 24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FCF303AB-6A40-9748-94C1-B258463ACE8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38929" t="34380" r="38643" b="60741"/>
          <a:stretch/>
        </p:blipFill>
        <p:spPr>
          <a:xfrm>
            <a:off x="4819973" y="1082444"/>
            <a:ext cx="4355024" cy="517757"/>
          </a:xfrm>
          <a:prstGeom prst="rect">
            <a:avLst/>
          </a:prstGeom>
        </p:spPr>
      </p:pic>
      <p:pic>
        <p:nvPicPr>
          <p:cNvPr id="26" name="Picture 25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2E9495D7-E79A-4A43-860D-6AD6A3E668F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36535" t="39259" r="36568" b="55074"/>
          <a:stretch/>
        </p:blipFill>
        <p:spPr>
          <a:xfrm>
            <a:off x="4355024" y="1600201"/>
            <a:ext cx="5222930" cy="601349"/>
          </a:xfrm>
          <a:prstGeom prst="rect">
            <a:avLst/>
          </a:prstGeom>
        </p:spPr>
      </p:pic>
      <p:pic>
        <p:nvPicPr>
          <p:cNvPr id="27" name="Picture 26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2A0D89D1-9DC2-6F46-96CE-829C97CF279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34619" t="44927" r="34652" b="49711"/>
          <a:stretch/>
        </p:blipFill>
        <p:spPr>
          <a:xfrm>
            <a:off x="3983064" y="2201550"/>
            <a:ext cx="5966848" cy="568901"/>
          </a:xfrm>
          <a:prstGeom prst="rect">
            <a:avLst/>
          </a:prstGeom>
        </p:spPr>
      </p:pic>
      <p:pic>
        <p:nvPicPr>
          <p:cNvPr id="28" name="Picture 27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87ADB36C-AE50-2341-A6BB-778A10E4C99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33022" t="50595" r="32817" b="44205"/>
          <a:stretch/>
        </p:blipFill>
        <p:spPr>
          <a:xfrm>
            <a:off x="3673098" y="2802900"/>
            <a:ext cx="6633276" cy="551785"/>
          </a:xfrm>
          <a:prstGeom prst="rect">
            <a:avLst/>
          </a:prstGeom>
        </p:spPr>
      </p:pic>
      <p:pic>
        <p:nvPicPr>
          <p:cNvPr id="29" name="Picture 28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4E600A30-CD73-6B4C-9B09-FD035D56ED4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31107" t="56369" r="30901" b="39070"/>
          <a:stretch/>
        </p:blipFill>
        <p:spPr>
          <a:xfrm>
            <a:off x="3301139" y="3415485"/>
            <a:ext cx="7377193" cy="483971"/>
          </a:xfrm>
          <a:prstGeom prst="rect">
            <a:avLst/>
          </a:prstGeom>
        </p:spPr>
      </p:pic>
      <p:pic>
        <p:nvPicPr>
          <p:cNvPr id="40" name="Picture 39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E541D43E-0EAE-3246-8FA0-B03BA030FB9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28872" t="61503" r="28986" b="32592"/>
          <a:stretch/>
        </p:blipFill>
        <p:spPr>
          <a:xfrm>
            <a:off x="2867186" y="3960256"/>
            <a:ext cx="8183106" cy="626587"/>
          </a:xfrm>
          <a:prstGeom prst="rect">
            <a:avLst/>
          </a:prstGeom>
        </p:spPr>
      </p:pic>
      <p:pic>
        <p:nvPicPr>
          <p:cNvPr id="41" name="Picture 40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36CE66CE-87B9-7E49-9210-0CAE3C6A363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26877" t="67824" r="26990" b="27001"/>
          <a:stretch/>
        </p:blipFill>
        <p:spPr>
          <a:xfrm>
            <a:off x="2479728" y="4630892"/>
            <a:ext cx="8958021" cy="549045"/>
          </a:xfrm>
          <a:prstGeom prst="rect">
            <a:avLst/>
          </a:prstGeom>
        </p:spPr>
      </p:pic>
      <p:pic>
        <p:nvPicPr>
          <p:cNvPr id="42" name="Picture 41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62525EC7-64BC-D44F-8FF6-D5622804D8D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25759" t="73414" r="25553" b="21414"/>
          <a:stretch/>
        </p:blipFill>
        <p:spPr>
          <a:xfrm>
            <a:off x="2262752" y="5223986"/>
            <a:ext cx="9453967" cy="548795"/>
          </a:xfrm>
          <a:prstGeom prst="rect">
            <a:avLst/>
          </a:prstGeom>
        </p:spPr>
      </p:pic>
      <p:pic>
        <p:nvPicPr>
          <p:cNvPr id="43" name="Picture 42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FFE07678-5760-ED4C-B6B5-B0B42203E87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24642" t="79001" r="24436" b="14181"/>
          <a:stretch/>
        </p:blipFill>
        <p:spPr>
          <a:xfrm>
            <a:off x="2045775" y="5816830"/>
            <a:ext cx="9887919" cy="723455"/>
          </a:xfrm>
          <a:prstGeom prst="rect">
            <a:avLst/>
          </a:prstGeom>
        </p:spPr>
      </p:pic>
      <p:pic>
        <p:nvPicPr>
          <p:cNvPr id="44" name="Wrong button">
            <a:extLst>
              <a:ext uri="{FF2B5EF4-FFF2-40B4-BE49-F238E27FC236}">
                <a16:creationId xmlns:a16="http://schemas.microsoft.com/office/drawing/2014/main" id="{767C4D7D-1C1B-C349-97F2-730566C0433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750" b="92656" l="10000" r="90000">
                        <a14:foregroundMark x1="36585" y1="69375" x2="64878" y2="35313"/>
                        <a14:foregroundMark x1="64878" y1="35313" x2="54756" y2="39063"/>
                        <a14:foregroundMark x1="54756" y1="39063" x2="51341" y2="43438"/>
                        <a14:foregroundMark x1="35976" y1="27344" x2="65122" y2="73594"/>
                        <a14:foregroundMark x1="58902" y1="33750" x2="62317" y2="30625"/>
                        <a14:foregroundMark x1="42805" y1="10313" x2="51951" y2="11250"/>
                        <a14:foregroundMark x1="51951" y1="11250" x2="46098" y2="8750"/>
                        <a14:foregroundMark x1="46341" y1="92656" x2="57805" y2="89688"/>
                        <a14:foregroundMark x1="74878" y1="72031" x2="78659" y2="62031"/>
                      </a14:backgroundRemoval>
                    </a14:imgEffect>
                  </a14:imgLayer>
                </a14:imgProps>
              </a:ext>
            </a:extLst>
          </a:blip>
          <a:srcRect l="13834" t="2660" r="14042" b="5111"/>
          <a:stretch/>
        </p:blipFill>
        <p:spPr>
          <a:xfrm>
            <a:off x="874980" y="259126"/>
            <a:ext cx="1190309" cy="1188000"/>
          </a:xfrm>
          <a:prstGeom prst="rect">
            <a:avLst/>
          </a:prstGeom>
        </p:spPr>
      </p:pic>
      <p:pic>
        <p:nvPicPr>
          <p:cNvPr id="45" name="Wrong Flash" descr="A picture containing building, red, door&#10;&#10;Description automatically generated">
            <a:extLst>
              <a:ext uri="{FF2B5EF4-FFF2-40B4-BE49-F238E27FC236}">
                <a16:creationId xmlns:a16="http://schemas.microsoft.com/office/drawing/2014/main" id="{3F7BAEDB-E40D-4B46-A1BC-DF955C489DD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37403" y="325466"/>
            <a:ext cx="9963462" cy="621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621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0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100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2"/>
                                            </p:cond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107B996B-9376-854A-9F36-54DB81288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CE1667-87AB-9442-A2B6-FBF47CC37147}"/>
              </a:ext>
            </a:extLst>
          </p:cNvPr>
          <p:cNvSpPr txBox="1"/>
          <p:nvPr/>
        </p:nvSpPr>
        <p:spPr>
          <a:xfrm>
            <a:off x="0" y="2446637"/>
            <a:ext cx="12192000" cy="156966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0">
                <a:srgbClr val="0038B6"/>
              </a:gs>
              <a:gs pos="75000">
                <a:srgbClr val="002060"/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GB" sz="4800" dirty="0">
                <a:solidFill>
                  <a:schemeClr val="bg1"/>
                </a:solidFill>
              </a:rPr>
              <a:t>The first 10 children’s novels by David Walliams (shorts stories and picture books excluded)</a:t>
            </a:r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:a16="http://schemas.microsoft.com/office/drawing/2014/main" id="{F3448F8F-353C-8844-99CE-2024F7A0A0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2918" y="122881"/>
            <a:ext cx="1186935" cy="118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2944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ight, clock, meter, drawing&#10;&#10;Description automatically generated">
            <a:extLst>
              <a:ext uri="{FF2B5EF4-FFF2-40B4-BE49-F238E27FC236}">
                <a16:creationId xmlns:a16="http://schemas.microsoft.com/office/drawing/2014/main" id="{20A8148B-94A6-DC4C-8895-443603EE55A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013" t="24210" r="23026" b="10526"/>
          <a:stretch/>
        </p:blipFill>
        <p:spPr>
          <a:xfrm>
            <a:off x="-1" y="9804"/>
            <a:ext cx="12192001" cy="68890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62B416-10A7-7D4B-A446-60312E441C3E}"/>
              </a:ext>
            </a:extLst>
          </p:cNvPr>
          <p:cNvSpPr txBox="1"/>
          <p:nvPr/>
        </p:nvSpPr>
        <p:spPr>
          <a:xfrm>
            <a:off x="5531556" y="519289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The Boy in the Dress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650155-45C1-EB4B-B77B-261542803CD1}"/>
              </a:ext>
            </a:extLst>
          </p:cNvPr>
          <p:cNvSpPr txBox="1"/>
          <p:nvPr/>
        </p:nvSpPr>
        <p:spPr>
          <a:xfrm>
            <a:off x="5531555" y="1085219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Mr Stink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FD9A11-44BC-6049-8591-E1BE96A362FB}"/>
              </a:ext>
            </a:extLst>
          </p:cNvPr>
          <p:cNvSpPr txBox="1"/>
          <p:nvPr/>
        </p:nvSpPr>
        <p:spPr>
          <a:xfrm>
            <a:off x="5531554" y="1676698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Billionaire Boy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7B65E7-CDE2-5A4F-80A5-1078F2147E8C}"/>
              </a:ext>
            </a:extLst>
          </p:cNvPr>
          <p:cNvSpPr txBox="1"/>
          <p:nvPr/>
        </p:nvSpPr>
        <p:spPr>
          <a:xfrm>
            <a:off x="5531554" y="2275192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chemeClr val="bg1"/>
                </a:solidFill>
              </a:rPr>
              <a:t>Gangsta</a:t>
            </a:r>
            <a:r>
              <a:rPr lang="en-US" b="1" dirty="0">
                <a:solidFill>
                  <a:schemeClr val="bg1"/>
                </a:solidFill>
              </a:rPr>
              <a:t> Granny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2B1F6E-B506-3E4F-93B2-3475134B614F}"/>
              </a:ext>
            </a:extLst>
          </p:cNvPr>
          <p:cNvSpPr txBox="1"/>
          <p:nvPr/>
        </p:nvSpPr>
        <p:spPr>
          <a:xfrm>
            <a:off x="5531553" y="2863700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chemeClr val="bg1"/>
                </a:solidFill>
              </a:rPr>
              <a:t>Ratburger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B87011-D621-6742-9C58-C822D6D7DE94}"/>
              </a:ext>
            </a:extLst>
          </p:cNvPr>
          <p:cNvSpPr txBox="1"/>
          <p:nvPr/>
        </p:nvSpPr>
        <p:spPr>
          <a:xfrm>
            <a:off x="5531552" y="3432601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Demon Dentist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014291-C6BE-E842-9953-33F09D8827BC}"/>
              </a:ext>
            </a:extLst>
          </p:cNvPr>
          <p:cNvSpPr txBox="1"/>
          <p:nvPr/>
        </p:nvSpPr>
        <p:spPr>
          <a:xfrm>
            <a:off x="5531554" y="4021109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Awful Auntie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536857-F5E3-7548-89CD-175A7103327E}"/>
              </a:ext>
            </a:extLst>
          </p:cNvPr>
          <p:cNvSpPr txBox="1"/>
          <p:nvPr/>
        </p:nvSpPr>
        <p:spPr>
          <a:xfrm>
            <a:off x="5531554" y="4630892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Grandpa’s Great Escape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8CC85A-E291-0A44-BE30-7B098FF1CB99}"/>
              </a:ext>
            </a:extLst>
          </p:cNvPr>
          <p:cNvSpPr txBox="1"/>
          <p:nvPr/>
        </p:nvSpPr>
        <p:spPr>
          <a:xfrm>
            <a:off x="5531553" y="5253267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The Midnight Gang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59B99A-FF31-534E-A152-1120D0698A28}"/>
              </a:ext>
            </a:extLst>
          </p:cNvPr>
          <p:cNvSpPr txBox="1"/>
          <p:nvPr/>
        </p:nvSpPr>
        <p:spPr>
          <a:xfrm>
            <a:off x="5531552" y="5867324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Bad Dad</a:t>
            </a:r>
          </a:p>
        </p:txBody>
      </p:sp>
      <p:pic>
        <p:nvPicPr>
          <p:cNvPr id="30" name="Picture 29">
            <a:hlinkClick r:id="rId6" action="ppaction://hlinksldjump"/>
            <a:extLst>
              <a:ext uri="{FF2B5EF4-FFF2-40B4-BE49-F238E27FC236}">
                <a16:creationId xmlns:a16="http://schemas.microsoft.com/office/drawing/2014/main" id="{A9F7314D-96FA-E34F-BEA0-86D6C78C56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22918" y="122881"/>
            <a:ext cx="1186935" cy="1186935"/>
          </a:xfrm>
          <a:prstGeom prst="rect">
            <a:avLst/>
          </a:prstGeom>
        </p:spPr>
      </p:pic>
      <p:pic>
        <p:nvPicPr>
          <p:cNvPr id="31" name="Picture 30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8B690B71-BB8D-BC4B-B9B9-57543FF0984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40605" t="27245" r="40319" b="66726"/>
          <a:stretch/>
        </p:blipFill>
        <p:spPr>
          <a:xfrm>
            <a:off x="5145437" y="325465"/>
            <a:ext cx="3704095" cy="639653"/>
          </a:xfrm>
          <a:prstGeom prst="rect">
            <a:avLst/>
          </a:prstGeom>
        </p:spPr>
      </p:pic>
      <p:pic>
        <p:nvPicPr>
          <p:cNvPr id="32" name="Picture 31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068BAAEF-9031-234D-B87E-F3E6F28F01D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38929" t="34380" r="38643" b="60741"/>
          <a:stretch/>
        </p:blipFill>
        <p:spPr>
          <a:xfrm>
            <a:off x="4819973" y="1082444"/>
            <a:ext cx="4355024" cy="517757"/>
          </a:xfrm>
          <a:prstGeom prst="rect">
            <a:avLst/>
          </a:prstGeom>
        </p:spPr>
      </p:pic>
      <p:pic>
        <p:nvPicPr>
          <p:cNvPr id="33" name="Picture 32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A9DAEE39-246F-2144-A24C-54FFACFF1F8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36535" t="39259" r="36568" b="55074"/>
          <a:stretch/>
        </p:blipFill>
        <p:spPr>
          <a:xfrm>
            <a:off x="4355024" y="1600201"/>
            <a:ext cx="5222930" cy="601349"/>
          </a:xfrm>
          <a:prstGeom prst="rect">
            <a:avLst/>
          </a:prstGeom>
        </p:spPr>
      </p:pic>
      <p:pic>
        <p:nvPicPr>
          <p:cNvPr id="34" name="Picture 33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0051EDBC-A678-2145-B05F-601EEBF1896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34619" t="44927" r="34652" b="49711"/>
          <a:stretch/>
        </p:blipFill>
        <p:spPr>
          <a:xfrm>
            <a:off x="3983064" y="2201550"/>
            <a:ext cx="5966848" cy="568901"/>
          </a:xfrm>
          <a:prstGeom prst="rect">
            <a:avLst/>
          </a:prstGeom>
        </p:spPr>
      </p:pic>
      <p:pic>
        <p:nvPicPr>
          <p:cNvPr id="35" name="Picture 34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AF4E6DDB-01D6-774E-8BAB-8F8E1B11197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33022" t="50595" r="32817" b="44205"/>
          <a:stretch/>
        </p:blipFill>
        <p:spPr>
          <a:xfrm>
            <a:off x="3673098" y="2802900"/>
            <a:ext cx="6633276" cy="551785"/>
          </a:xfrm>
          <a:prstGeom prst="rect">
            <a:avLst/>
          </a:prstGeom>
        </p:spPr>
      </p:pic>
      <p:pic>
        <p:nvPicPr>
          <p:cNvPr id="36" name="Picture 35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F6120500-5B96-B541-9BD1-708BCDE47E8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31107" t="56369" r="30901" b="39070"/>
          <a:stretch/>
        </p:blipFill>
        <p:spPr>
          <a:xfrm>
            <a:off x="3301139" y="3415485"/>
            <a:ext cx="7377193" cy="483971"/>
          </a:xfrm>
          <a:prstGeom prst="rect">
            <a:avLst/>
          </a:prstGeom>
        </p:spPr>
      </p:pic>
      <p:pic>
        <p:nvPicPr>
          <p:cNvPr id="37" name="Picture 36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E57774F2-ECE7-124E-AF44-E2B6B45FE1D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28872" t="61503" r="28986" b="32592"/>
          <a:stretch/>
        </p:blipFill>
        <p:spPr>
          <a:xfrm>
            <a:off x="2867186" y="3960256"/>
            <a:ext cx="8183106" cy="626587"/>
          </a:xfrm>
          <a:prstGeom prst="rect">
            <a:avLst/>
          </a:prstGeom>
        </p:spPr>
      </p:pic>
      <p:pic>
        <p:nvPicPr>
          <p:cNvPr id="38" name="Picture 37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0F6E1222-5638-C448-AF68-5DE2ED543B3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26877" t="67824" r="26990" b="27001"/>
          <a:stretch/>
        </p:blipFill>
        <p:spPr>
          <a:xfrm>
            <a:off x="2479728" y="4630892"/>
            <a:ext cx="8958021" cy="549045"/>
          </a:xfrm>
          <a:prstGeom prst="rect">
            <a:avLst/>
          </a:prstGeom>
        </p:spPr>
      </p:pic>
      <p:pic>
        <p:nvPicPr>
          <p:cNvPr id="39" name="Picture 38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F1B5ED9E-8701-5F40-9EAD-DF1221C2B69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25759" t="73414" r="25553" b="21414"/>
          <a:stretch/>
        </p:blipFill>
        <p:spPr>
          <a:xfrm>
            <a:off x="2262752" y="5223986"/>
            <a:ext cx="9453967" cy="548795"/>
          </a:xfrm>
          <a:prstGeom prst="rect">
            <a:avLst/>
          </a:prstGeom>
        </p:spPr>
      </p:pic>
      <p:pic>
        <p:nvPicPr>
          <p:cNvPr id="43" name="Picture 42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37DEBD41-1B2C-9743-8674-93256714655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24642" t="79001" r="24436" b="14181"/>
          <a:stretch/>
        </p:blipFill>
        <p:spPr>
          <a:xfrm>
            <a:off x="2045775" y="5816830"/>
            <a:ext cx="9887919" cy="723455"/>
          </a:xfrm>
          <a:prstGeom prst="rect">
            <a:avLst/>
          </a:prstGeom>
        </p:spPr>
      </p:pic>
      <p:pic>
        <p:nvPicPr>
          <p:cNvPr id="44" name="Wrong button">
            <a:extLst>
              <a:ext uri="{FF2B5EF4-FFF2-40B4-BE49-F238E27FC236}">
                <a16:creationId xmlns:a16="http://schemas.microsoft.com/office/drawing/2014/main" id="{02169A88-6F01-5D4A-989F-8610843A738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750" b="92656" l="10000" r="90000">
                        <a14:foregroundMark x1="36585" y1="69375" x2="64878" y2="35313"/>
                        <a14:foregroundMark x1="64878" y1="35313" x2="54756" y2="39063"/>
                        <a14:foregroundMark x1="54756" y1="39063" x2="51341" y2="43438"/>
                        <a14:foregroundMark x1="35976" y1="27344" x2="65122" y2="73594"/>
                        <a14:foregroundMark x1="58902" y1="33750" x2="62317" y2="30625"/>
                        <a14:foregroundMark x1="42805" y1="10313" x2="51951" y2="11250"/>
                        <a14:foregroundMark x1="51951" y1="11250" x2="46098" y2="8750"/>
                        <a14:foregroundMark x1="46341" y1="92656" x2="57805" y2="89688"/>
                        <a14:foregroundMark x1="74878" y1="72031" x2="78659" y2="62031"/>
                      </a14:backgroundRemoval>
                    </a14:imgEffect>
                  </a14:imgLayer>
                </a14:imgProps>
              </a:ext>
            </a:extLst>
          </a:blip>
          <a:srcRect l="13834" t="2660" r="14042" b="5111"/>
          <a:stretch/>
        </p:blipFill>
        <p:spPr>
          <a:xfrm>
            <a:off x="874980" y="259126"/>
            <a:ext cx="1190309" cy="1188000"/>
          </a:xfrm>
          <a:prstGeom prst="rect">
            <a:avLst/>
          </a:prstGeom>
        </p:spPr>
      </p:pic>
      <p:pic>
        <p:nvPicPr>
          <p:cNvPr id="45" name="Wrong Flash" descr="A picture containing building, red, door&#10;&#10;Description automatically generated">
            <a:extLst>
              <a:ext uri="{FF2B5EF4-FFF2-40B4-BE49-F238E27FC236}">
                <a16:creationId xmlns:a16="http://schemas.microsoft.com/office/drawing/2014/main" id="{875E3905-4362-9743-9573-1797F9011B3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37403" y="325466"/>
            <a:ext cx="9963462" cy="621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449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0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100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2"/>
                                            </p:cond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107B996B-9376-854A-9F36-54DB81288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CE1667-87AB-9442-A2B6-FBF47CC37147}"/>
              </a:ext>
            </a:extLst>
          </p:cNvPr>
          <p:cNvSpPr txBox="1"/>
          <p:nvPr/>
        </p:nvSpPr>
        <p:spPr>
          <a:xfrm>
            <a:off x="0" y="2446637"/>
            <a:ext cx="12192000" cy="1754326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0">
                <a:srgbClr val="0038B6"/>
              </a:gs>
              <a:gs pos="75000">
                <a:srgbClr val="002060"/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chemeClr val="bg1"/>
                </a:solidFill>
              </a:rPr>
              <a:t>Top 10 Scottish Premiership football teams of the 2018/19 season</a:t>
            </a:r>
            <a:endParaRPr lang="en-US" sz="54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:a16="http://schemas.microsoft.com/office/drawing/2014/main" id="{C77F4EC0-05AB-D143-83F6-550E50340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2918" y="122881"/>
            <a:ext cx="1186935" cy="118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3153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ight, clock, meter, drawing&#10;&#10;Description automatically generated">
            <a:extLst>
              <a:ext uri="{FF2B5EF4-FFF2-40B4-BE49-F238E27FC236}">
                <a16:creationId xmlns:a16="http://schemas.microsoft.com/office/drawing/2014/main" id="{20A8148B-94A6-DC4C-8895-443603EE55A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013" t="24210" r="23026" b="10526"/>
          <a:stretch/>
        </p:blipFill>
        <p:spPr>
          <a:xfrm>
            <a:off x="-1" y="9804"/>
            <a:ext cx="12192001" cy="68890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62B416-10A7-7D4B-A446-60312E441C3E}"/>
              </a:ext>
            </a:extLst>
          </p:cNvPr>
          <p:cNvSpPr txBox="1"/>
          <p:nvPr/>
        </p:nvSpPr>
        <p:spPr>
          <a:xfrm>
            <a:off x="5531556" y="519289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Celtic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650155-45C1-EB4B-B77B-261542803CD1}"/>
              </a:ext>
            </a:extLst>
          </p:cNvPr>
          <p:cNvSpPr txBox="1"/>
          <p:nvPr/>
        </p:nvSpPr>
        <p:spPr>
          <a:xfrm>
            <a:off x="5531555" y="1085219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Rangers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FD9A11-44BC-6049-8591-E1BE96A362FB}"/>
              </a:ext>
            </a:extLst>
          </p:cNvPr>
          <p:cNvSpPr txBox="1"/>
          <p:nvPr/>
        </p:nvSpPr>
        <p:spPr>
          <a:xfrm>
            <a:off x="5531554" y="1676698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Kilmarnock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7B65E7-CDE2-5A4F-80A5-1078F2147E8C}"/>
              </a:ext>
            </a:extLst>
          </p:cNvPr>
          <p:cNvSpPr txBox="1"/>
          <p:nvPr/>
        </p:nvSpPr>
        <p:spPr>
          <a:xfrm>
            <a:off x="5531554" y="2275192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Aberdeen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2B1F6E-B506-3E4F-93B2-3475134B614F}"/>
              </a:ext>
            </a:extLst>
          </p:cNvPr>
          <p:cNvSpPr txBox="1"/>
          <p:nvPr/>
        </p:nvSpPr>
        <p:spPr>
          <a:xfrm>
            <a:off x="5531553" y="2863700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Hibernian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B87011-D621-6742-9C58-C822D6D7DE94}"/>
              </a:ext>
            </a:extLst>
          </p:cNvPr>
          <p:cNvSpPr txBox="1"/>
          <p:nvPr/>
        </p:nvSpPr>
        <p:spPr>
          <a:xfrm>
            <a:off x="5531552" y="3432601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Heart of Midlothian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014291-C6BE-E842-9953-33F09D8827BC}"/>
              </a:ext>
            </a:extLst>
          </p:cNvPr>
          <p:cNvSpPr txBox="1"/>
          <p:nvPr/>
        </p:nvSpPr>
        <p:spPr>
          <a:xfrm>
            <a:off x="5531554" y="4021109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St Johnstone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536857-F5E3-7548-89CD-175A7103327E}"/>
              </a:ext>
            </a:extLst>
          </p:cNvPr>
          <p:cNvSpPr txBox="1"/>
          <p:nvPr/>
        </p:nvSpPr>
        <p:spPr>
          <a:xfrm>
            <a:off x="5531554" y="4630892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chemeClr val="bg1"/>
                </a:solidFill>
              </a:rPr>
              <a:t>Motherwell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8CC85A-E291-0A44-BE30-7B098FF1CB99}"/>
              </a:ext>
            </a:extLst>
          </p:cNvPr>
          <p:cNvSpPr txBox="1"/>
          <p:nvPr/>
        </p:nvSpPr>
        <p:spPr>
          <a:xfrm>
            <a:off x="5531553" y="5253267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Livingstone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59B99A-FF31-534E-A152-1120D0698A28}"/>
              </a:ext>
            </a:extLst>
          </p:cNvPr>
          <p:cNvSpPr txBox="1"/>
          <p:nvPr/>
        </p:nvSpPr>
        <p:spPr>
          <a:xfrm>
            <a:off x="5531552" y="5867324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Hamilton Academical</a:t>
            </a:r>
          </a:p>
        </p:txBody>
      </p:sp>
      <p:pic>
        <p:nvPicPr>
          <p:cNvPr id="23" name="Picture 22">
            <a:hlinkClick r:id="rId6" action="ppaction://hlinksldjump"/>
            <a:extLst>
              <a:ext uri="{FF2B5EF4-FFF2-40B4-BE49-F238E27FC236}">
                <a16:creationId xmlns:a16="http://schemas.microsoft.com/office/drawing/2014/main" id="{B602030F-2BD1-BD4E-99A5-C4EC32F5DF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22918" y="122881"/>
            <a:ext cx="1186935" cy="1186935"/>
          </a:xfrm>
          <a:prstGeom prst="rect">
            <a:avLst/>
          </a:prstGeom>
        </p:spPr>
      </p:pic>
      <p:pic>
        <p:nvPicPr>
          <p:cNvPr id="24" name="Picture 23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92F5301D-F7B8-ED4E-97F4-D08BA4EAF27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40605" t="27245" r="40319" b="66726"/>
          <a:stretch/>
        </p:blipFill>
        <p:spPr>
          <a:xfrm>
            <a:off x="5145437" y="325465"/>
            <a:ext cx="3704095" cy="639653"/>
          </a:xfrm>
          <a:prstGeom prst="rect">
            <a:avLst/>
          </a:prstGeom>
        </p:spPr>
      </p:pic>
      <p:pic>
        <p:nvPicPr>
          <p:cNvPr id="25" name="Picture 24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7776D7B3-B6F5-0048-A8E2-A50FEF62D16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38929" t="34380" r="38643" b="60741"/>
          <a:stretch/>
        </p:blipFill>
        <p:spPr>
          <a:xfrm>
            <a:off x="4819973" y="1082444"/>
            <a:ext cx="4355024" cy="517757"/>
          </a:xfrm>
          <a:prstGeom prst="rect">
            <a:avLst/>
          </a:prstGeom>
        </p:spPr>
      </p:pic>
      <p:pic>
        <p:nvPicPr>
          <p:cNvPr id="26" name="Picture 25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18386889-0D02-B94B-B6FC-7E5EABA94E8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36535" t="39259" r="36568" b="55074"/>
          <a:stretch/>
        </p:blipFill>
        <p:spPr>
          <a:xfrm>
            <a:off x="4355024" y="1600201"/>
            <a:ext cx="5222930" cy="601349"/>
          </a:xfrm>
          <a:prstGeom prst="rect">
            <a:avLst/>
          </a:prstGeom>
        </p:spPr>
      </p:pic>
      <p:pic>
        <p:nvPicPr>
          <p:cNvPr id="27" name="Picture 26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44D0FAEA-22C8-074A-BEEE-4A8CEF63BCE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34619" t="44927" r="34652" b="49711"/>
          <a:stretch/>
        </p:blipFill>
        <p:spPr>
          <a:xfrm>
            <a:off x="3983064" y="2201550"/>
            <a:ext cx="5966848" cy="568901"/>
          </a:xfrm>
          <a:prstGeom prst="rect">
            <a:avLst/>
          </a:prstGeom>
        </p:spPr>
      </p:pic>
      <p:pic>
        <p:nvPicPr>
          <p:cNvPr id="28" name="Picture 27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FED49126-900E-FB48-8676-953F58E2B69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33022" t="50595" r="32817" b="44205"/>
          <a:stretch/>
        </p:blipFill>
        <p:spPr>
          <a:xfrm>
            <a:off x="3673098" y="2802900"/>
            <a:ext cx="6633276" cy="551785"/>
          </a:xfrm>
          <a:prstGeom prst="rect">
            <a:avLst/>
          </a:prstGeom>
        </p:spPr>
      </p:pic>
      <p:pic>
        <p:nvPicPr>
          <p:cNvPr id="29" name="Picture 28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8FB34F36-F0E7-6A41-9368-7A05CC5FE3F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31107" t="56369" r="30901" b="39070"/>
          <a:stretch/>
        </p:blipFill>
        <p:spPr>
          <a:xfrm>
            <a:off x="3301139" y="3415485"/>
            <a:ext cx="7377193" cy="483971"/>
          </a:xfrm>
          <a:prstGeom prst="rect">
            <a:avLst/>
          </a:prstGeom>
        </p:spPr>
      </p:pic>
      <p:pic>
        <p:nvPicPr>
          <p:cNvPr id="40" name="Picture 39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831F35A8-CFCF-4245-8613-945EADE9AC4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28872" t="61503" r="28986" b="32592"/>
          <a:stretch/>
        </p:blipFill>
        <p:spPr>
          <a:xfrm>
            <a:off x="2867186" y="3960256"/>
            <a:ext cx="8183106" cy="626587"/>
          </a:xfrm>
          <a:prstGeom prst="rect">
            <a:avLst/>
          </a:prstGeom>
        </p:spPr>
      </p:pic>
      <p:pic>
        <p:nvPicPr>
          <p:cNvPr id="41" name="Picture 40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7144ED7C-C09F-0642-A194-875330EB1F9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26877" t="67824" r="26990" b="27001"/>
          <a:stretch/>
        </p:blipFill>
        <p:spPr>
          <a:xfrm>
            <a:off x="2479728" y="4630892"/>
            <a:ext cx="8958021" cy="549045"/>
          </a:xfrm>
          <a:prstGeom prst="rect">
            <a:avLst/>
          </a:prstGeom>
        </p:spPr>
      </p:pic>
      <p:pic>
        <p:nvPicPr>
          <p:cNvPr id="42" name="Picture 41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779EA51A-0D28-8244-81EB-4D13A6BFFF3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25759" t="73414" r="25553" b="21414"/>
          <a:stretch/>
        </p:blipFill>
        <p:spPr>
          <a:xfrm>
            <a:off x="2262752" y="5223986"/>
            <a:ext cx="9453967" cy="548795"/>
          </a:xfrm>
          <a:prstGeom prst="rect">
            <a:avLst/>
          </a:prstGeom>
        </p:spPr>
      </p:pic>
      <p:pic>
        <p:nvPicPr>
          <p:cNvPr id="43" name="Picture 42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0F31106A-4B7C-0640-983D-2455E581E53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24642" t="79001" r="24436" b="14181"/>
          <a:stretch/>
        </p:blipFill>
        <p:spPr>
          <a:xfrm>
            <a:off x="2045775" y="5816830"/>
            <a:ext cx="9887919" cy="723455"/>
          </a:xfrm>
          <a:prstGeom prst="rect">
            <a:avLst/>
          </a:prstGeom>
        </p:spPr>
      </p:pic>
      <p:pic>
        <p:nvPicPr>
          <p:cNvPr id="44" name="Wrong button">
            <a:extLst>
              <a:ext uri="{FF2B5EF4-FFF2-40B4-BE49-F238E27FC236}">
                <a16:creationId xmlns:a16="http://schemas.microsoft.com/office/drawing/2014/main" id="{84F3AED4-88B9-DE46-859D-7EEB4954DBC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750" b="92656" l="10000" r="90000">
                        <a14:foregroundMark x1="36585" y1="69375" x2="64878" y2="35313"/>
                        <a14:foregroundMark x1="64878" y1="35313" x2="54756" y2="39063"/>
                        <a14:foregroundMark x1="54756" y1="39063" x2="51341" y2="43438"/>
                        <a14:foregroundMark x1="35976" y1="27344" x2="65122" y2="73594"/>
                        <a14:foregroundMark x1="58902" y1="33750" x2="62317" y2="30625"/>
                        <a14:foregroundMark x1="42805" y1="10313" x2="51951" y2="11250"/>
                        <a14:foregroundMark x1="51951" y1="11250" x2="46098" y2="8750"/>
                        <a14:foregroundMark x1="46341" y1="92656" x2="57805" y2="89688"/>
                        <a14:foregroundMark x1="74878" y1="72031" x2="78659" y2="62031"/>
                      </a14:backgroundRemoval>
                    </a14:imgEffect>
                  </a14:imgLayer>
                </a14:imgProps>
              </a:ext>
            </a:extLst>
          </a:blip>
          <a:srcRect l="13834" t="2660" r="14042" b="5111"/>
          <a:stretch/>
        </p:blipFill>
        <p:spPr>
          <a:xfrm>
            <a:off x="874980" y="259126"/>
            <a:ext cx="1190309" cy="1188000"/>
          </a:xfrm>
          <a:prstGeom prst="rect">
            <a:avLst/>
          </a:prstGeom>
        </p:spPr>
      </p:pic>
      <p:pic>
        <p:nvPicPr>
          <p:cNvPr id="45" name="Wrong Flash" descr="A picture containing building, red, door&#10;&#10;Description automatically generated">
            <a:extLst>
              <a:ext uri="{FF2B5EF4-FFF2-40B4-BE49-F238E27FC236}">
                <a16:creationId xmlns:a16="http://schemas.microsoft.com/office/drawing/2014/main" id="{D0E7D79C-D3A9-8642-9853-9F00E3F6255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37403" y="325466"/>
            <a:ext cx="9963462" cy="621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422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0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100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2"/>
                                            </p:cond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107B996B-9376-854A-9F36-54DB81288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CE1667-87AB-9442-A2B6-FBF47CC37147}"/>
              </a:ext>
            </a:extLst>
          </p:cNvPr>
          <p:cNvSpPr txBox="1"/>
          <p:nvPr/>
        </p:nvSpPr>
        <p:spPr>
          <a:xfrm>
            <a:off x="0" y="2446637"/>
            <a:ext cx="12192000" cy="1754326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0">
                <a:srgbClr val="0038B6"/>
              </a:gs>
              <a:gs pos="75000">
                <a:srgbClr val="002060"/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chemeClr val="bg1"/>
                </a:solidFill>
              </a:rPr>
              <a:t>The 10 best-selling car brands in the UK in 2018</a:t>
            </a:r>
            <a:endParaRPr lang="en-US" sz="54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:a16="http://schemas.microsoft.com/office/drawing/2014/main" id="{F54BD477-333F-FE4F-AC65-4CC3C4F532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2918" y="122881"/>
            <a:ext cx="1186935" cy="118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4642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43C65E87-AD40-EE4D-8A6B-092763C2DE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solidFill>
              <a:srgbClr val="7030A0"/>
            </a:solidFill>
          </a:ln>
        </p:spPr>
      </p:pic>
      <p:sp>
        <p:nvSpPr>
          <p:cNvPr id="2" name="Action Button: Custom 1">
            <a:hlinkClick r:id="rId3" action="ppaction://hlinksldjump" highlightClick="1"/>
          </p:cNvPr>
          <p:cNvSpPr/>
          <p:nvPr/>
        </p:nvSpPr>
        <p:spPr>
          <a:xfrm>
            <a:off x="1681723" y="158760"/>
            <a:ext cx="1497864" cy="1412244"/>
          </a:xfrm>
          <a:prstGeom prst="actionButtonBlank">
            <a:avLst/>
          </a:prstGeom>
          <a:solidFill>
            <a:schemeClr val="bg1"/>
          </a:solidFill>
          <a:ln w="76200" cmpd="sng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u="sng" dirty="0">
                <a:solidFill>
                  <a:schemeClr val="tx1"/>
                </a:solidFill>
                <a:latin typeface="Comic Sans MS"/>
                <a:cs typeface="Comic Sans MS"/>
              </a:rPr>
              <a:t>1</a:t>
            </a:r>
          </a:p>
        </p:txBody>
      </p:sp>
      <p:sp>
        <p:nvSpPr>
          <p:cNvPr id="38" name="Action Button: Custom 37">
            <a:hlinkClick r:id="rId4" action="ppaction://hlinksldjump" highlightClick="1"/>
          </p:cNvPr>
          <p:cNvSpPr/>
          <p:nvPr/>
        </p:nvSpPr>
        <p:spPr>
          <a:xfrm>
            <a:off x="3490743" y="158760"/>
            <a:ext cx="1497864" cy="1412244"/>
          </a:xfrm>
          <a:prstGeom prst="actionButtonBlank">
            <a:avLst/>
          </a:prstGeom>
          <a:solidFill>
            <a:schemeClr val="bg1"/>
          </a:solidFill>
          <a:ln w="76200" cmpd="sng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u="sng" dirty="0">
                <a:solidFill>
                  <a:srgbClr val="000000"/>
                </a:solidFill>
                <a:latin typeface="Comic Sans MS"/>
                <a:cs typeface="Comic Sans MS"/>
              </a:rPr>
              <a:t>2</a:t>
            </a:r>
          </a:p>
        </p:txBody>
      </p:sp>
      <p:sp>
        <p:nvSpPr>
          <p:cNvPr id="39" name="Action Button: Custom 38">
            <a:hlinkClick r:id="rId5" action="ppaction://hlinksldjump" highlightClick="1"/>
          </p:cNvPr>
          <p:cNvSpPr/>
          <p:nvPr/>
        </p:nvSpPr>
        <p:spPr>
          <a:xfrm>
            <a:off x="5315393" y="158760"/>
            <a:ext cx="1497864" cy="1412244"/>
          </a:xfrm>
          <a:prstGeom prst="actionButtonBlank">
            <a:avLst/>
          </a:prstGeom>
          <a:solidFill>
            <a:schemeClr val="bg1"/>
          </a:solidFill>
          <a:ln w="76200" cmpd="sng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u="sng" dirty="0">
                <a:solidFill>
                  <a:srgbClr val="000000"/>
                </a:solidFill>
                <a:latin typeface="Comic Sans MS"/>
                <a:cs typeface="Comic Sans MS"/>
              </a:rPr>
              <a:t>3</a:t>
            </a:r>
          </a:p>
        </p:txBody>
      </p:sp>
      <p:sp>
        <p:nvSpPr>
          <p:cNvPr id="40" name="Action Button: Custom 39">
            <a:hlinkClick r:id="rId6" action="ppaction://hlinksldjump" highlightClick="1"/>
          </p:cNvPr>
          <p:cNvSpPr/>
          <p:nvPr/>
        </p:nvSpPr>
        <p:spPr>
          <a:xfrm>
            <a:off x="7107055" y="158760"/>
            <a:ext cx="1497864" cy="1412244"/>
          </a:xfrm>
          <a:prstGeom prst="actionButtonBlank">
            <a:avLst/>
          </a:prstGeom>
          <a:solidFill>
            <a:schemeClr val="bg1"/>
          </a:solidFill>
          <a:ln w="76200" cmpd="sng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u="sng" dirty="0">
                <a:solidFill>
                  <a:srgbClr val="000000"/>
                </a:solidFill>
                <a:latin typeface="Comic Sans MS"/>
                <a:cs typeface="Comic Sans MS"/>
              </a:rPr>
              <a:t>4</a:t>
            </a:r>
          </a:p>
        </p:txBody>
      </p:sp>
      <p:sp>
        <p:nvSpPr>
          <p:cNvPr id="41" name="Action Button: Custom 40">
            <a:hlinkClick r:id="rId7" action="ppaction://hlinksldjump" highlightClick="1"/>
          </p:cNvPr>
          <p:cNvSpPr/>
          <p:nvPr/>
        </p:nvSpPr>
        <p:spPr>
          <a:xfrm>
            <a:off x="8966754" y="158760"/>
            <a:ext cx="1497864" cy="1412244"/>
          </a:xfrm>
          <a:prstGeom prst="actionButtonBlank">
            <a:avLst/>
          </a:prstGeom>
          <a:solidFill>
            <a:schemeClr val="bg1"/>
          </a:solidFill>
          <a:ln w="76200" cmpd="sng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u="sng" dirty="0">
                <a:solidFill>
                  <a:srgbClr val="000000"/>
                </a:solidFill>
                <a:latin typeface="Comic Sans MS"/>
                <a:cs typeface="Comic Sans MS"/>
              </a:rPr>
              <a:t>5</a:t>
            </a:r>
          </a:p>
        </p:txBody>
      </p:sp>
      <p:sp>
        <p:nvSpPr>
          <p:cNvPr id="57" name="Action Button: Custom 56">
            <a:hlinkClick r:id="rId8" action="ppaction://hlinksldjump" highlightClick="1"/>
          </p:cNvPr>
          <p:cNvSpPr/>
          <p:nvPr/>
        </p:nvSpPr>
        <p:spPr>
          <a:xfrm>
            <a:off x="1681723" y="5187458"/>
            <a:ext cx="1497864" cy="1412244"/>
          </a:xfrm>
          <a:prstGeom prst="actionButtonBlank">
            <a:avLst/>
          </a:prstGeom>
          <a:solidFill>
            <a:schemeClr val="bg1"/>
          </a:solidFill>
          <a:ln w="76200" cmpd="sng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u="sng" dirty="0">
                <a:solidFill>
                  <a:schemeClr val="tx1"/>
                </a:solidFill>
                <a:latin typeface="Comic Sans MS"/>
                <a:cs typeface="Comic Sans MS"/>
              </a:rPr>
              <a:t>16</a:t>
            </a:r>
          </a:p>
        </p:txBody>
      </p:sp>
      <p:sp>
        <p:nvSpPr>
          <p:cNvPr id="58" name="Action Button: Custom 57">
            <a:hlinkClick r:id="rId9" action="ppaction://hlinksldjump" highlightClick="1"/>
          </p:cNvPr>
          <p:cNvSpPr/>
          <p:nvPr/>
        </p:nvSpPr>
        <p:spPr>
          <a:xfrm>
            <a:off x="3490743" y="5187458"/>
            <a:ext cx="1497864" cy="1412244"/>
          </a:xfrm>
          <a:prstGeom prst="actionButtonBlank">
            <a:avLst/>
          </a:prstGeom>
          <a:solidFill>
            <a:schemeClr val="bg1"/>
          </a:solidFill>
          <a:ln w="76200" cmpd="sng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u="sng" dirty="0">
                <a:solidFill>
                  <a:srgbClr val="000000"/>
                </a:solidFill>
                <a:latin typeface="Comic Sans MS"/>
                <a:cs typeface="Comic Sans MS"/>
              </a:rPr>
              <a:t>17</a:t>
            </a:r>
          </a:p>
        </p:txBody>
      </p:sp>
      <p:sp>
        <p:nvSpPr>
          <p:cNvPr id="59" name="Action Button: Custom 58">
            <a:hlinkClick r:id="rId10" action="ppaction://hlinksldjump" highlightClick="1"/>
          </p:cNvPr>
          <p:cNvSpPr/>
          <p:nvPr/>
        </p:nvSpPr>
        <p:spPr>
          <a:xfrm>
            <a:off x="5315393" y="5187458"/>
            <a:ext cx="1497864" cy="1412244"/>
          </a:xfrm>
          <a:prstGeom prst="actionButtonBlank">
            <a:avLst/>
          </a:prstGeom>
          <a:solidFill>
            <a:schemeClr val="bg1"/>
          </a:solidFill>
          <a:ln w="76200" cmpd="sng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u="sng" dirty="0">
                <a:solidFill>
                  <a:srgbClr val="000000"/>
                </a:solidFill>
                <a:latin typeface="Comic Sans MS"/>
                <a:cs typeface="Comic Sans MS"/>
              </a:rPr>
              <a:t>18</a:t>
            </a:r>
          </a:p>
        </p:txBody>
      </p:sp>
      <p:sp>
        <p:nvSpPr>
          <p:cNvPr id="60" name="Action Button: Custom 59">
            <a:hlinkClick r:id="rId11" action="ppaction://hlinksldjump" highlightClick="1"/>
          </p:cNvPr>
          <p:cNvSpPr/>
          <p:nvPr/>
        </p:nvSpPr>
        <p:spPr>
          <a:xfrm>
            <a:off x="7107055" y="5187458"/>
            <a:ext cx="1497864" cy="1412244"/>
          </a:xfrm>
          <a:prstGeom prst="actionButtonBlank">
            <a:avLst/>
          </a:prstGeom>
          <a:solidFill>
            <a:schemeClr val="bg1"/>
          </a:solidFill>
          <a:ln w="76200" cmpd="sng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u="sng" dirty="0">
                <a:solidFill>
                  <a:srgbClr val="000000"/>
                </a:solidFill>
                <a:latin typeface="Comic Sans MS"/>
                <a:cs typeface="Comic Sans MS"/>
              </a:rPr>
              <a:t>19</a:t>
            </a:r>
          </a:p>
        </p:txBody>
      </p:sp>
      <p:sp>
        <p:nvSpPr>
          <p:cNvPr id="61" name="Action Button: Custom 60">
            <a:hlinkClick r:id="rId12" action="ppaction://hlinksldjump" highlightClick="1"/>
          </p:cNvPr>
          <p:cNvSpPr/>
          <p:nvPr/>
        </p:nvSpPr>
        <p:spPr>
          <a:xfrm>
            <a:off x="8966754" y="5187458"/>
            <a:ext cx="1497864" cy="1412244"/>
          </a:xfrm>
          <a:prstGeom prst="actionButtonBlank">
            <a:avLst/>
          </a:prstGeom>
          <a:solidFill>
            <a:schemeClr val="bg1"/>
          </a:solidFill>
          <a:ln w="76200" cmpd="sng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u="sng" dirty="0">
                <a:solidFill>
                  <a:srgbClr val="000000"/>
                </a:solidFill>
                <a:latin typeface="Comic Sans MS"/>
                <a:cs typeface="Comic Sans MS"/>
              </a:rPr>
              <a:t>20</a:t>
            </a:r>
          </a:p>
        </p:txBody>
      </p:sp>
      <p:sp>
        <p:nvSpPr>
          <p:cNvPr id="62" name="Action Button: Custom 61">
            <a:hlinkClick r:id="rId13" action="ppaction://hlinksldjump" highlightClick="1"/>
          </p:cNvPr>
          <p:cNvSpPr/>
          <p:nvPr/>
        </p:nvSpPr>
        <p:spPr>
          <a:xfrm>
            <a:off x="1681723" y="3475086"/>
            <a:ext cx="1497864" cy="1412244"/>
          </a:xfrm>
          <a:prstGeom prst="actionButtonBlank">
            <a:avLst/>
          </a:prstGeom>
          <a:solidFill>
            <a:schemeClr val="bg1"/>
          </a:solidFill>
          <a:ln w="76200" cmpd="sng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u="sng" dirty="0">
                <a:solidFill>
                  <a:schemeClr val="tx1"/>
                </a:solidFill>
                <a:latin typeface="Comic Sans MS"/>
                <a:cs typeface="Comic Sans MS"/>
              </a:rPr>
              <a:t>11</a:t>
            </a:r>
          </a:p>
        </p:txBody>
      </p:sp>
      <p:sp>
        <p:nvSpPr>
          <p:cNvPr id="63" name="Action Button: Custom 62">
            <a:hlinkClick r:id="rId14" action="ppaction://hlinksldjump" highlightClick="1"/>
          </p:cNvPr>
          <p:cNvSpPr/>
          <p:nvPr/>
        </p:nvSpPr>
        <p:spPr>
          <a:xfrm>
            <a:off x="3490743" y="3475086"/>
            <a:ext cx="1497864" cy="1412244"/>
          </a:xfrm>
          <a:prstGeom prst="actionButtonBlank">
            <a:avLst/>
          </a:prstGeom>
          <a:solidFill>
            <a:schemeClr val="bg1"/>
          </a:solidFill>
          <a:ln w="76200" cmpd="sng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u="sng" dirty="0">
                <a:solidFill>
                  <a:srgbClr val="000000"/>
                </a:solidFill>
                <a:latin typeface="Comic Sans MS"/>
                <a:cs typeface="Comic Sans MS"/>
              </a:rPr>
              <a:t>12</a:t>
            </a:r>
          </a:p>
        </p:txBody>
      </p:sp>
      <p:sp>
        <p:nvSpPr>
          <p:cNvPr id="64" name="Action Button: Custom 63">
            <a:hlinkClick r:id="rId15" action="ppaction://hlinksldjump" highlightClick="1"/>
          </p:cNvPr>
          <p:cNvSpPr/>
          <p:nvPr/>
        </p:nvSpPr>
        <p:spPr>
          <a:xfrm>
            <a:off x="5315393" y="3475086"/>
            <a:ext cx="1497864" cy="1412244"/>
          </a:xfrm>
          <a:prstGeom prst="actionButtonBlank">
            <a:avLst/>
          </a:prstGeom>
          <a:solidFill>
            <a:schemeClr val="bg1"/>
          </a:solidFill>
          <a:ln w="76200" cmpd="sng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u="sng" dirty="0">
                <a:solidFill>
                  <a:srgbClr val="000000"/>
                </a:solidFill>
                <a:latin typeface="Comic Sans MS"/>
                <a:cs typeface="Comic Sans MS"/>
              </a:rPr>
              <a:t>13</a:t>
            </a:r>
          </a:p>
        </p:txBody>
      </p:sp>
      <p:sp>
        <p:nvSpPr>
          <p:cNvPr id="65" name="Action Button: Custom 64">
            <a:hlinkClick r:id="rId16" action="ppaction://hlinksldjump" highlightClick="1"/>
          </p:cNvPr>
          <p:cNvSpPr/>
          <p:nvPr/>
        </p:nvSpPr>
        <p:spPr>
          <a:xfrm>
            <a:off x="7107055" y="3475086"/>
            <a:ext cx="1497864" cy="1412244"/>
          </a:xfrm>
          <a:prstGeom prst="actionButtonBlank">
            <a:avLst/>
          </a:prstGeom>
          <a:solidFill>
            <a:schemeClr val="bg1"/>
          </a:solidFill>
          <a:ln w="76200" cmpd="sng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u="sng" dirty="0">
                <a:solidFill>
                  <a:srgbClr val="000000"/>
                </a:solidFill>
                <a:latin typeface="Comic Sans MS"/>
                <a:cs typeface="Comic Sans MS"/>
              </a:rPr>
              <a:t>14</a:t>
            </a:r>
          </a:p>
        </p:txBody>
      </p:sp>
      <p:sp>
        <p:nvSpPr>
          <p:cNvPr id="66" name="Action Button: Custom 65">
            <a:hlinkClick r:id="rId17" action="ppaction://hlinksldjump" highlightClick="1"/>
          </p:cNvPr>
          <p:cNvSpPr/>
          <p:nvPr/>
        </p:nvSpPr>
        <p:spPr>
          <a:xfrm>
            <a:off x="8966754" y="3475086"/>
            <a:ext cx="1497864" cy="1412244"/>
          </a:xfrm>
          <a:prstGeom prst="actionButtonBlank">
            <a:avLst/>
          </a:prstGeom>
          <a:solidFill>
            <a:schemeClr val="bg1"/>
          </a:solidFill>
          <a:ln w="76200" cmpd="sng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u="sng" dirty="0">
                <a:solidFill>
                  <a:srgbClr val="000000"/>
                </a:solidFill>
                <a:latin typeface="Comic Sans MS"/>
                <a:cs typeface="Comic Sans MS"/>
              </a:rPr>
              <a:t>15</a:t>
            </a:r>
          </a:p>
        </p:txBody>
      </p:sp>
      <p:sp>
        <p:nvSpPr>
          <p:cNvPr id="67" name="Action Button: Custom 66">
            <a:hlinkClick r:id="rId18" action="ppaction://hlinksldjump" highlightClick="1"/>
          </p:cNvPr>
          <p:cNvSpPr/>
          <p:nvPr/>
        </p:nvSpPr>
        <p:spPr>
          <a:xfrm>
            <a:off x="1681723" y="1785390"/>
            <a:ext cx="1497864" cy="1412244"/>
          </a:xfrm>
          <a:prstGeom prst="actionButtonBlank">
            <a:avLst/>
          </a:prstGeom>
          <a:solidFill>
            <a:schemeClr val="bg1"/>
          </a:solidFill>
          <a:ln w="76200" cmpd="sng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u="sng" dirty="0">
                <a:solidFill>
                  <a:schemeClr val="tx1"/>
                </a:solidFill>
                <a:latin typeface="Comic Sans MS"/>
                <a:cs typeface="Comic Sans MS"/>
              </a:rPr>
              <a:t>6</a:t>
            </a:r>
          </a:p>
        </p:txBody>
      </p:sp>
      <p:sp>
        <p:nvSpPr>
          <p:cNvPr id="68" name="Action Button: Custom 67">
            <a:hlinkClick r:id="rId19" action="ppaction://hlinksldjump" highlightClick="1"/>
          </p:cNvPr>
          <p:cNvSpPr/>
          <p:nvPr/>
        </p:nvSpPr>
        <p:spPr>
          <a:xfrm>
            <a:off x="3490743" y="1785390"/>
            <a:ext cx="1497864" cy="1412244"/>
          </a:xfrm>
          <a:prstGeom prst="actionButtonBlank">
            <a:avLst/>
          </a:prstGeom>
          <a:solidFill>
            <a:schemeClr val="bg1"/>
          </a:solidFill>
          <a:ln w="76200" cmpd="sng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u="sng" dirty="0">
                <a:solidFill>
                  <a:srgbClr val="000000"/>
                </a:solidFill>
                <a:latin typeface="Comic Sans MS"/>
                <a:cs typeface="Comic Sans MS"/>
              </a:rPr>
              <a:t>7</a:t>
            </a:r>
          </a:p>
        </p:txBody>
      </p:sp>
      <p:sp>
        <p:nvSpPr>
          <p:cNvPr id="69" name="Action Button: Custom 68">
            <a:hlinkClick r:id="rId20" action="ppaction://hlinksldjump" highlightClick="1"/>
          </p:cNvPr>
          <p:cNvSpPr/>
          <p:nvPr/>
        </p:nvSpPr>
        <p:spPr>
          <a:xfrm>
            <a:off x="5315393" y="1785390"/>
            <a:ext cx="1497864" cy="1412244"/>
          </a:xfrm>
          <a:prstGeom prst="actionButtonBlank">
            <a:avLst/>
          </a:prstGeom>
          <a:solidFill>
            <a:schemeClr val="bg1"/>
          </a:solidFill>
          <a:ln w="76200" cmpd="sng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u="sng" dirty="0">
                <a:solidFill>
                  <a:srgbClr val="000000"/>
                </a:solidFill>
                <a:latin typeface="Comic Sans MS"/>
                <a:cs typeface="Comic Sans MS"/>
              </a:rPr>
              <a:t>8</a:t>
            </a:r>
          </a:p>
        </p:txBody>
      </p:sp>
      <p:sp>
        <p:nvSpPr>
          <p:cNvPr id="70" name="Action Button: Custom 69">
            <a:hlinkClick r:id="rId21" action="ppaction://hlinksldjump" highlightClick="1"/>
          </p:cNvPr>
          <p:cNvSpPr/>
          <p:nvPr/>
        </p:nvSpPr>
        <p:spPr>
          <a:xfrm>
            <a:off x="7107055" y="1785390"/>
            <a:ext cx="1497864" cy="1412244"/>
          </a:xfrm>
          <a:prstGeom prst="actionButtonBlank">
            <a:avLst/>
          </a:prstGeom>
          <a:solidFill>
            <a:schemeClr val="bg1"/>
          </a:solidFill>
          <a:ln w="76200" cmpd="sng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u="sng" dirty="0">
                <a:solidFill>
                  <a:srgbClr val="000000"/>
                </a:solidFill>
                <a:latin typeface="Comic Sans MS"/>
                <a:cs typeface="Comic Sans MS"/>
              </a:rPr>
              <a:t>9</a:t>
            </a:r>
          </a:p>
        </p:txBody>
      </p:sp>
      <p:sp>
        <p:nvSpPr>
          <p:cNvPr id="71" name="Action Button: Custom 70">
            <a:hlinkClick r:id="rId22" action="ppaction://hlinksldjump" highlightClick="1"/>
          </p:cNvPr>
          <p:cNvSpPr/>
          <p:nvPr/>
        </p:nvSpPr>
        <p:spPr>
          <a:xfrm>
            <a:off x="8966754" y="1785390"/>
            <a:ext cx="1497864" cy="1412244"/>
          </a:xfrm>
          <a:prstGeom prst="actionButtonBlank">
            <a:avLst/>
          </a:prstGeom>
          <a:solidFill>
            <a:schemeClr val="bg1"/>
          </a:solidFill>
          <a:ln w="76200" cmpd="sng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u="sng" dirty="0">
                <a:solidFill>
                  <a:srgbClr val="000000"/>
                </a:solidFill>
                <a:latin typeface="Comic Sans MS"/>
                <a:cs typeface="Comic Sans MS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6935224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ight, clock, meter, drawing&#10;&#10;Description automatically generated">
            <a:extLst>
              <a:ext uri="{FF2B5EF4-FFF2-40B4-BE49-F238E27FC236}">
                <a16:creationId xmlns:a16="http://schemas.microsoft.com/office/drawing/2014/main" id="{20A8148B-94A6-DC4C-8895-443603EE55A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013" t="24210" r="23026" b="10526"/>
          <a:stretch/>
        </p:blipFill>
        <p:spPr>
          <a:xfrm>
            <a:off x="-1" y="9804"/>
            <a:ext cx="12192001" cy="68890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62B416-10A7-7D4B-A446-60312E441C3E}"/>
              </a:ext>
            </a:extLst>
          </p:cNvPr>
          <p:cNvSpPr txBox="1"/>
          <p:nvPr/>
        </p:nvSpPr>
        <p:spPr>
          <a:xfrm>
            <a:off x="5531556" y="519289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Ford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650155-45C1-EB4B-B77B-261542803CD1}"/>
              </a:ext>
            </a:extLst>
          </p:cNvPr>
          <p:cNvSpPr txBox="1"/>
          <p:nvPr/>
        </p:nvSpPr>
        <p:spPr>
          <a:xfrm>
            <a:off x="5531555" y="1085219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Volkswagen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FD9A11-44BC-6049-8591-E1BE96A362FB}"/>
              </a:ext>
            </a:extLst>
          </p:cNvPr>
          <p:cNvSpPr txBox="1"/>
          <p:nvPr/>
        </p:nvSpPr>
        <p:spPr>
          <a:xfrm>
            <a:off x="5531554" y="1676698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Vauxhall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7B65E7-CDE2-5A4F-80A5-1078F2147E8C}"/>
              </a:ext>
            </a:extLst>
          </p:cNvPr>
          <p:cNvSpPr txBox="1"/>
          <p:nvPr/>
        </p:nvSpPr>
        <p:spPr>
          <a:xfrm>
            <a:off x="5531554" y="2275192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Mercedes-Benz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2B1F6E-B506-3E4F-93B2-3475134B614F}"/>
              </a:ext>
            </a:extLst>
          </p:cNvPr>
          <p:cNvSpPr txBox="1"/>
          <p:nvPr/>
        </p:nvSpPr>
        <p:spPr>
          <a:xfrm>
            <a:off x="5531553" y="2863700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BMW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B87011-D621-6742-9C58-C822D6D7DE94}"/>
              </a:ext>
            </a:extLst>
          </p:cNvPr>
          <p:cNvSpPr txBox="1"/>
          <p:nvPr/>
        </p:nvSpPr>
        <p:spPr>
          <a:xfrm>
            <a:off x="5531552" y="3432601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Audi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014291-C6BE-E842-9953-33F09D8827BC}"/>
              </a:ext>
            </a:extLst>
          </p:cNvPr>
          <p:cNvSpPr txBox="1"/>
          <p:nvPr/>
        </p:nvSpPr>
        <p:spPr>
          <a:xfrm>
            <a:off x="5531554" y="4021109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Nissan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536857-F5E3-7548-89CD-175A7103327E}"/>
              </a:ext>
            </a:extLst>
          </p:cNvPr>
          <p:cNvSpPr txBox="1"/>
          <p:nvPr/>
        </p:nvSpPr>
        <p:spPr>
          <a:xfrm>
            <a:off x="5531554" y="4630892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Toyota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8CC85A-E291-0A44-BE30-7B098FF1CB99}"/>
              </a:ext>
            </a:extLst>
          </p:cNvPr>
          <p:cNvSpPr txBox="1"/>
          <p:nvPr/>
        </p:nvSpPr>
        <p:spPr>
          <a:xfrm>
            <a:off x="5531553" y="5253267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Kia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59B99A-FF31-534E-A152-1120D0698A28}"/>
              </a:ext>
            </a:extLst>
          </p:cNvPr>
          <p:cNvSpPr txBox="1"/>
          <p:nvPr/>
        </p:nvSpPr>
        <p:spPr>
          <a:xfrm>
            <a:off x="5531552" y="5867324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Hyundai</a:t>
            </a:r>
          </a:p>
        </p:txBody>
      </p:sp>
      <p:pic>
        <p:nvPicPr>
          <p:cNvPr id="30" name="Picture 29">
            <a:hlinkClick r:id="rId6" action="ppaction://hlinksldjump"/>
            <a:extLst>
              <a:ext uri="{FF2B5EF4-FFF2-40B4-BE49-F238E27FC236}">
                <a16:creationId xmlns:a16="http://schemas.microsoft.com/office/drawing/2014/main" id="{C375004E-FAEA-6046-A52D-4089B73DF5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22918" y="122881"/>
            <a:ext cx="1186935" cy="1186935"/>
          </a:xfrm>
          <a:prstGeom prst="rect">
            <a:avLst/>
          </a:prstGeom>
        </p:spPr>
      </p:pic>
      <p:pic>
        <p:nvPicPr>
          <p:cNvPr id="31" name="Picture 30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DB5320C8-5F33-784D-9B81-DA537E8A2E0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40605" t="27245" r="40319" b="66726"/>
          <a:stretch/>
        </p:blipFill>
        <p:spPr>
          <a:xfrm>
            <a:off x="5145437" y="325465"/>
            <a:ext cx="3704095" cy="639653"/>
          </a:xfrm>
          <a:prstGeom prst="rect">
            <a:avLst/>
          </a:prstGeom>
        </p:spPr>
      </p:pic>
      <p:pic>
        <p:nvPicPr>
          <p:cNvPr id="32" name="Picture 31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99BC1F57-61F5-C347-AB11-D50D6FD427C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38929" t="34380" r="38643" b="60741"/>
          <a:stretch/>
        </p:blipFill>
        <p:spPr>
          <a:xfrm>
            <a:off x="4819973" y="1082444"/>
            <a:ext cx="4355024" cy="517757"/>
          </a:xfrm>
          <a:prstGeom prst="rect">
            <a:avLst/>
          </a:prstGeom>
        </p:spPr>
      </p:pic>
      <p:pic>
        <p:nvPicPr>
          <p:cNvPr id="33" name="Picture 32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EB5668FD-878A-AE46-A7BA-555B98EC0EA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36535" t="39259" r="36568" b="55074"/>
          <a:stretch/>
        </p:blipFill>
        <p:spPr>
          <a:xfrm>
            <a:off x="4355024" y="1600201"/>
            <a:ext cx="5222930" cy="601349"/>
          </a:xfrm>
          <a:prstGeom prst="rect">
            <a:avLst/>
          </a:prstGeom>
        </p:spPr>
      </p:pic>
      <p:pic>
        <p:nvPicPr>
          <p:cNvPr id="34" name="Picture 33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0D4F422F-2D84-EB46-A432-E9CCA14BA6C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34619" t="44927" r="34652" b="49711"/>
          <a:stretch/>
        </p:blipFill>
        <p:spPr>
          <a:xfrm>
            <a:off x="3983064" y="2201550"/>
            <a:ext cx="5966848" cy="568901"/>
          </a:xfrm>
          <a:prstGeom prst="rect">
            <a:avLst/>
          </a:prstGeom>
        </p:spPr>
      </p:pic>
      <p:pic>
        <p:nvPicPr>
          <p:cNvPr id="35" name="Picture 34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9B4AF94F-BB65-0E41-A018-BC7BC0176BA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33022" t="50595" r="32817" b="44205"/>
          <a:stretch/>
        </p:blipFill>
        <p:spPr>
          <a:xfrm>
            <a:off x="3673098" y="2802900"/>
            <a:ext cx="6633276" cy="551785"/>
          </a:xfrm>
          <a:prstGeom prst="rect">
            <a:avLst/>
          </a:prstGeom>
        </p:spPr>
      </p:pic>
      <p:pic>
        <p:nvPicPr>
          <p:cNvPr id="36" name="Picture 35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A1C1E2D9-F05A-A947-84FB-CA63912C367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31107" t="56369" r="30901" b="39070"/>
          <a:stretch/>
        </p:blipFill>
        <p:spPr>
          <a:xfrm>
            <a:off x="3301139" y="3415485"/>
            <a:ext cx="7377193" cy="483971"/>
          </a:xfrm>
          <a:prstGeom prst="rect">
            <a:avLst/>
          </a:prstGeom>
        </p:spPr>
      </p:pic>
      <p:pic>
        <p:nvPicPr>
          <p:cNvPr id="37" name="Picture 36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17451EA0-5472-6F41-B664-F1CB72D77AF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28872" t="61503" r="28986" b="32592"/>
          <a:stretch/>
        </p:blipFill>
        <p:spPr>
          <a:xfrm>
            <a:off x="2867186" y="3960256"/>
            <a:ext cx="8183106" cy="626587"/>
          </a:xfrm>
          <a:prstGeom prst="rect">
            <a:avLst/>
          </a:prstGeom>
        </p:spPr>
      </p:pic>
      <p:pic>
        <p:nvPicPr>
          <p:cNvPr id="38" name="Picture 37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0C1A1107-BDA7-A84E-8779-EDDC95E0D1A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26877" t="67824" r="26990" b="27001"/>
          <a:stretch/>
        </p:blipFill>
        <p:spPr>
          <a:xfrm>
            <a:off x="2479728" y="4630892"/>
            <a:ext cx="8958021" cy="549045"/>
          </a:xfrm>
          <a:prstGeom prst="rect">
            <a:avLst/>
          </a:prstGeom>
        </p:spPr>
      </p:pic>
      <p:pic>
        <p:nvPicPr>
          <p:cNvPr id="39" name="Picture 38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D1616326-CE4C-DF43-B44B-37C3115CEE7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25759" t="73414" r="25553" b="21414"/>
          <a:stretch/>
        </p:blipFill>
        <p:spPr>
          <a:xfrm>
            <a:off x="2262752" y="5223986"/>
            <a:ext cx="9453967" cy="548795"/>
          </a:xfrm>
          <a:prstGeom prst="rect">
            <a:avLst/>
          </a:prstGeom>
        </p:spPr>
      </p:pic>
      <p:pic>
        <p:nvPicPr>
          <p:cNvPr id="43" name="Picture 42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C1224715-0B45-624D-B611-A16214191ED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24642" t="79001" r="24436" b="14181"/>
          <a:stretch/>
        </p:blipFill>
        <p:spPr>
          <a:xfrm>
            <a:off x="2045775" y="5816830"/>
            <a:ext cx="9887919" cy="723455"/>
          </a:xfrm>
          <a:prstGeom prst="rect">
            <a:avLst/>
          </a:prstGeom>
        </p:spPr>
      </p:pic>
      <p:pic>
        <p:nvPicPr>
          <p:cNvPr id="44" name="Wrong button">
            <a:extLst>
              <a:ext uri="{FF2B5EF4-FFF2-40B4-BE49-F238E27FC236}">
                <a16:creationId xmlns:a16="http://schemas.microsoft.com/office/drawing/2014/main" id="{09310272-9FD0-A240-899E-618A007528E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750" b="92656" l="10000" r="90000">
                        <a14:foregroundMark x1="36585" y1="69375" x2="64878" y2="35313"/>
                        <a14:foregroundMark x1="64878" y1="35313" x2="54756" y2="39063"/>
                        <a14:foregroundMark x1="54756" y1="39063" x2="51341" y2="43438"/>
                        <a14:foregroundMark x1="35976" y1="27344" x2="65122" y2="73594"/>
                        <a14:foregroundMark x1="58902" y1="33750" x2="62317" y2="30625"/>
                        <a14:foregroundMark x1="42805" y1="10313" x2="51951" y2="11250"/>
                        <a14:foregroundMark x1="51951" y1="11250" x2="46098" y2="8750"/>
                        <a14:foregroundMark x1="46341" y1="92656" x2="57805" y2="89688"/>
                        <a14:foregroundMark x1="74878" y1="72031" x2="78659" y2="62031"/>
                      </a14:backgroundRemoval>
                    </a14:imgEffect>
                  </a14:imgLayer>
                </a14:imgProps>
              </a:ext>
            </a:extLst>
          </a:blip>
          <a:srcRect l="13834" t="2660" r="14042" b="5111"/>
          <a:stretch/>
        </p:blipFill>
        <p:spPr>
          <a:xfrm>
            <a:off x="874980" y="259126"/>
            <a:ext cx="1190309" cy="1188000"/>
          </a:xfrm>
          <a:prstGeom prst="rect">
            <a:avLst/>
          </a:prstGeom>
        </p:spPr>
      </p:pic>
      <p:pic>
        <p:nvPicPr>
          <p:cNvPr id="45" name="Wrong Flash" descr="A picture containing building, red, door&#10;&#10;Description automatically generated">
            <a:extLst>
              <a:ext uri="{FF2B5EF4-FFF2-40B4-BE49-F238E27FC236}">
                <a16:creationId xmlns:a16="http://schemas.microsoft.com/office/drawing/2014/main" id="{E5675309-AB35-B648-B227-804308BBCD8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37403" y="325466"/>
            <a:ext cx="9963462" cy="621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028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0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100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2"/>
                                            </p:cond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107B996B-9376-854A-9F36-54DB81288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CE1667-87AB-9442-A2B6-FBF47CC37147}"/>
              </a:ext>
            </a:extLst>
          </p:cNvPr>
          <p:cNvSpPr txBox="1"/>
          <p:nvPr/>
        </p:nvSpPr>
        <p:spPr>
          <a:xfrm>
            <a:off x="0" y="2446637"/>
            <a:ext cx="12192000" cy="1754326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0">
                <a:srgbClr val="0038B6"/>
              </a:gs>
              <a:gs pos="75000">
                <a:srgbClr val="002060"/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chemeClr val="bg1"/>
                </a:solidFill>
              </a:rPr>
              <a:t>The 10 highest earning football clubs in Europe (2017/18 season)</a:t>
            </a:r>
            <a:endParaRPr lang="en-US" sz="54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:a16="http://schemas.microsoft.com/office/drawing/2014/main" id="{2AE8F9AD-0BF5-A74D-9039-5320048F7C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2918" y="122881"/>
            <a:ext cx="1186935" cy="118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5888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ight, clock, meter, drawing&#10;&#10;Description automatically generated">
            <a:extLst>
              <a:ext uri="{FF2B5EF4-FFF2-40B4-BE49-F238E27FC236}">
                <a16:creationId xmlns:a16="http://schemas.microsoft.com/office/drawing/2014/main" id="{20A8148B-94A6-DC4C-8895-443603EE55A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013" t="24210" r="23026" b="10526"/>
          <a:stretch/>
        </p:blipFill>
        <p:spPr>
          <a:xfrm>
            <a:off x="-1" y="9804"/>
            <a:ext cx="12192001" cy="68890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62B416-10A7-7D4B-A446-60312E441C3E}"/>
              </a:ext>
            </a:extLst>
          </p:cNvPr>
          <p:cNvSpPr txBox="1"/>
          <p:nvPr/>
        </p:nvSpPr>
        <p:spPr>
          <a:xfrm>
            <a:off x="5531556" y="519289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Real Madrid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650155-45C1-EB4B-B77B-261542803CD1}"/>
              </a:ext>
            </a:extLst>
          </p:cNvPr>
          <p:cNvSpPr txBox="1"/>
          <p:nvPr/>
        </p:nvSpPr>
        <p:spPr>
          <a:xfrm>
            <a:off x="5531555" y="1085219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Barcelona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FD9A11-44BC-6049-8591-E1BE96A362FB}"/>
              </a:ext>
            </a:extLst>
          </p:cNvPr>
          <p:cNvSpPr txBox="1"/>
          <p:nvPr/>
        </p:nvSpPr>
        <p:spPr>
          <a:xfrm>
            <a:off x="5531554" y="1676698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Manchester United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7B65E7-CDE2-5A4F-80A5-1078F2147E8C}"/>
              </a:ext>
            </a:extLst>
          </p:cNvPr>
          <p:cNvSpPr txBox="1"/>
          <p:nvPr/>
        </p:nvSpPr>
        <p:spPr>
          <a:xfrm>
            <a:off x="5531554" y="2275192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Bayern Munich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2B1F6E-B506-3E4F-93B2-3475134B614F}"/>
              </a:ext>
            </a:extLst>
          </p:cNvPr>
          <p:cNvSpPr txBox="1"/>
          <p:nvPr/>
        </p:nvSpPr>
        <p:spPr>
          <a:xfrm>
            <a:off x="5531553" y="2863700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Manchester City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B87011-D621-6742-9C58-C822D6D7DE94}"/>
              </a:ext>
            </a:extLst>
          </p:cNvPr>
          <p:cNvSpPr txBox="1"/>
          <p:nvPr/>
        </p:nvSpPr>
        <p:spPr>
          <a:xfrm>
            <a:off x="5531552" y="3432601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Paris Saint-Germain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014291-C6BE-E842-9953-33F09D8827BC}"/>
              </a:ext>
            </a:extLst>
          </p:cNvPr>
          <p:cNvSpPr txBox="1"/>
          <p:nvPr/>
        </p:nvSpPr>
        <p:spPr>
          <a:xfrm>
            <a:off x="5531554" y="4021109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Liverpool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536857-F5E3-7548-89CD-175A7103327E}"/>
              </a:ext>
            </a:extLst>
          </p:cNvPr>
          <p:cNvSpPr txBox="1"/>
          <p:nvPr/>
        </p:nvSpPr>
        <p:spPr>
          <a:xfrm>
            <a:off x="5531554" y="4630892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Chelsea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8CC85A-E291-0A44-BE30-7B098FF1CB99}"/>
              </a:ext>
            </a:extLst>
          </p:cNvPr>
          <p:cNvSpPr txBox="1"/>
          <p:nvPr/>
        </p:nvSpPr>
        <p:spPr>
          <a:xfrm>
            <a:off x="5531553" y="5253267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Arsenal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59B99A-FF31-534E-A152-1120D0698A28}"/>
              </a:ext>
            </a:extLst>
          </p:cNvPr>
          <p:cNvSpPr txBox="1"/>
          <p:nvPr/>
        </p:nvSpPr>
        <p:spPr>
          <a:xfrm>
            <a:off x="5531552" y="5867324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Tottenham Hotspur</a:t>
            </a:r>
          </a:p>
        </p:txBody>
      </p:sp>
      <p:pic>
        <p:nvPicPr>
          <p:cNvPr id="23" name="Picture 22">
            <a:hlinkClick r:id="rId6" action="ppaction://hlinksldjump"/>
            <a:extLst>
              <a:ext uri="{FF2B5EF4-FFF2-40B4-BE49-F238E27FC236}">
                <a16:creationId xmlns:a16="http://schemas.microsoft.com/office/drawing/2014/main" id="{F4EBC5DC-0D65-4849-AFB3-0B8C8C7638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22918" y="122881"/>
            <a:ext cx="1186935" cy="1186935"/>
          </a:xfrm>
          <a:prstGeom prst="rect">
            <a:avLst/>
          </a:prstGeom>
        </p:spPr>
      </p:pic>
      <p:pic>
        <p:nvPicPr>
          <p:cNvPr id="24" name="Picture 23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FC19D40A-106D-7745-AC36-6A5F5050DE9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40605" t="27245" r="40319" b="66726"/>
          <a:stretch/>
        </p:blipFill>
        <p:spPr>
          <a:xfrm>
            <a:off x="5145437" y="325465"/>
            <a:ext cx="3704095" cy="639653"/>
          </a:xfrm>
          <a:prstGeom prst="rect">
            <a:avLst/>
          </a:prstGeom>
        </p:spPr>
      </p:pic>
      <p:pic>
        <p:nvPicPr>
          <p:cNvPr id="25" name="Picture 24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6E720A30-4835-ED42-9D24-6294AA58AC5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38929" t="34380" r="38643" b="60741"/>
          <a:stretch/>
        </p:blipFill>
        <p:spPr>
          <a:xfrm>
            <a:off x="4819973" y="1082444"/>
            <a:ext cx="4355024" cy="517757"/>
          </a:xfrm>
          <a:prstGeom prst="rect">
            <a:avLst/>
          </a:prstGeom>
        </p:spPr>
      </p:pic>
      <p:pic>
        <p:nvPicPr>
          <p:cNvPr id="26" name="Picture 25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DA008C31-34C0-3E47-9161-C39B337D802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36535" t="39259" r="36568" b="55074"/>
          <a:stretch/>
        </p:blipFill>
        <p:spPr>
          <a:xfrm>
            <a:off x="4355024" y="1600201"/>
            <a:ext cx="5222930" cy="601349"/>
          </a:xfrm>
          <a:prstGeom prst="rect">
            <a:avLst/>
          </a:prstGeom>
        </p:spPr>
      </p:pic>
      <p:pic>
        <p:nvPicPr>
          <p:cNvPr id="27" name="Picture 26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F67001A9-D419-E74E-977B-797EAF183CB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34619" t="44927" r="34652" b="49711"/>
          <a:stretch/>
        </p:blipFill>
        <p:spPr>
          <a:xfrm>
            <a:off x="3983064" y="2201550"/>
            <a:ext cx="5966848" cy="568901"/>
          </a:xfrm>
          <a:prstGeom prst="rect">
            <a:avLst/>
          </a:prstGeom>
        </p:spPr>
      </p:pic>
      <p:pic>
        <p:nvPicPr>
          <p:cNvPr id="28" name="Picture 27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7A6C1482-928B-8B49-8055-38464EB57A7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33022" t="50595" r="32817" b="44205"/>
          <a:stretch/>
        </p:blipFill>
        <p:spPr>
          <a:xfrm>
            <a:off x="3673098" y="2802900"/>
            <a:ext cx="6633276" cy="551785"/>
          </a:xfrm>
          <a:prstGeom prst="rect">
            <a:avLst/>
          </a:prstGeom>
        </p:spPr>
      </p:pic>
      <p:pic>
        <p:nvPicPr>
          <p:cNvPr id="29" name="Picture 28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E96E584A-B80E-B94C-AB68-8D2A5F2E7C8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31107" t="56369" r="30901" b="39070"/>
          <a:stretch/>
        </p:blipFill>
        <p:spPr>
          <a:xfrm>
            <a:off x="3301139" y="3415485"/>
            <a:ext cx="7377193" cy="483971"/>
          </a:xfrm>
          <a:prstGeom prst="rect">
            <a:avLst/>
          </a:prstGeom>
        </p:spPr>
      </p:pic>
      <p:pic>
        <p:nvPicPr>
          <p:cNvPr id="40" name="Picture 39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F7361F56-F788-C944-9819-563F70FDE4D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28872" t="61503" r="28986" b="32592"/>
          <a:stretch/>
        </p:blipFill>
        <p:spPr>
          <a:xfrm>
            <a:off x="2867186" y="3960256"/>
            <a:ext cx="8183106" cy="626587"/>
          </a:xfrm>
          <a:prstGeom prst="rect">
            <a:avLst/>
          </a:prstGeom>
        </p:spPr>
      </p:pic>
      <p:pic>
        <p:nvPicPr>
          <p:cNvPr id="41" name="Picture 40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81C47406-D272-7746-A233-BFB1C94B61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26877" t="67824" r="26990" b="27001"/>
          <a:stretch/>
        </p:blipFill>
        <p:spPr>
          <a:xfrm>
            <a:off x="2479728" y="4630892"/>
            <a:ext cx="8958021" cy="549045"/>
          </a:xfrm>
          <a:prstGeom prst="rect">
            <a:avLst/>
          </a:prstGeom>
        </p:spPr>
      </p:pic>
      <p:pic>
        <p:nvPicPr>
          <p:cNvPr id="42" name="Picture 41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6D8712D5-0582-E246-B8B7-A043D6306C6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25759" t="73414" r="25553" b="21414"/>
          <a:stretch/>
        </p:blipFill>
        <p:spPr>
          <a:xfrm>
            <a:off x="2262752" y="5223986"/>
            <a:ext cx="9453967" cy="548795"/>
          </a:xfrm>
          <a:prstGeom prst="rect">
            <a:avLst/>
          </a:prstGeom>
        </p:spPr>
      </p:pic>
      <p:pic>
        <p:nvPicPr>
          <p:cNvPr id="43" name="Picture 42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DEFA79C5-59A9-A64B-8D18-1718C4B0B3F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24642" t="79001" r="24436" b="14181"/>
          <a:stretch/>
        </p:blipFill>
        <p:spPr>
          <a:xfrm>
            <a:off x="2045775" y="5816830"/>
            <a:ext cx="9887919" cy="723455"/>
          </a:xfrm>
          <a:prstGeom prst="rect">
            <a:avLst/>
          </a:prstGeom>
        </p:spPr>
      </p:pic>
      <p:pic>
        <p:nvPicPr>
          <p:cNvPr id="44" name="Wrong button">
            <a:extLst>
              <a:ext uri="{FF2B5EF4-FFF2-40B4-BE49-F238E27FC236}">
                <a16:creationId xmlns:a16="http://schemas.microsoft.com/office/drawing/2014/main" id="{904390DC-C8EC-7D41-A056-EDE3356874D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750" b="92656" l="10000" r="90000">
                        <a14:foregroundMark x1="36585" y1="69375" x2="64878" y2="35313"/>
                        <a14:foregroundMark x1="64878" y1="35313" x2="54756" y2="39063"/>
                        <a14:foregroundMark x1="54756" y1="39063" x2="51341" y2="43438"/>
                        <a14:foregroundMark x1="35976" y1="27344" x2="65122" y2="73594"/>
                        <a14:foregroundMark x1="58902" y1="33750" x2="62317" y2="30625"/>
                        <a14:foregroundMark x1="42805" y1="10313" x2="51951" y2="11250"/>
                        <a14:foregroundMark x1="51951" y1="11250" x2="46098" y2="8750"/>
                        <a14:foregroundMark x1="46341" y1="92656" x2="57805" y2="89688"/>
                        <a14:foregroundMark x1="74878" y1="72031" x2="78659" y2="62031"/>
                      </a14:backgroundRemoval>
                    </a14:imgEffect>
                  </a14:imgLayer>
                </a14:imgProps>
              </a:ext>
            </a:extLst>
          </a:blip>
          <a:srcRect l="13834" t="2660" r="14042" b="5111"/>
          <a:stretch/>
        </p:blipFill>
        <p:spPr>
          <a:xfrm>
            <a:off x="874980" y="259126"/>
            <a:ext cx="1190309" cy="1188000"/>
          </a:xfrm>
          <a:prstGeom prst="rect">
            <a:avLst/>
          </a:prstGeom>
        </p:spPr>
      </p:pic>
      <p:pic>
        <p:nvPicPr>
          <p:cNvPr id="45" name="Wrong Flash" descr="A picture containing building, red, door&#10;&#10;Description automatically generated">
            <a:extLst>
              <a:ext uri="{FF2B5EF4-FFF2-40B4-BE49-F238E27FC236}">
                <a16:creationId xmlns:a16="http://schemas.microsoft.com/office/drawing/2014/main" id="{E218CD58-0142-5C47-81DE-FD239452889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37403" y="325466"/>
            <a:ext cx="9963462" cy="621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938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0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100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2"/>
                                            </p:cond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107B996B-9376-854A-9F36-54DB81288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CE1667-87AB-9442-A2B6-FBF47CC37147}"/>
              </a:ext>
            </a:extLst>
          </p:cNvPr>
          <p:cNvSpPr txBox="1"/>
          <p:nvPr/>
        </p:nvSpPr>
        <p:spPr>
          <a:xfrm>
            <a:off x="0" y="2446637"/>
            <a:ext cx="12192000" cy="1754326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0">
                <a:srgbClr val="0038B6"/>
              </a:gs>
              <a:gs pos="75000">
                <a:srgbClr val="002060"/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chemeClr val="bg1"/>
                </a:solidFill>
              </a:rPr>
              <a:t>The 10 fruits in Robinson’s Fruit Squash range (March 2019)</a:t>
            </a:r>
            <a:endParaRPr lang="en-US" sz="54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:a16="http://schemas.microsoft.com/office/drawing/2014/main" id="{8C86BAB7-1D5E-5346-9EAE-94A37D0CB9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2918" y="122881"/>
            <a:ext cx="1186935" cy="118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1088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ight, clock, meter, drawing&#10;&#10;Description automatically generated">
            <a:extLst>
              <a:ext uri="{FF2B5EF4-FFF2-40B4-BE49-F238E27FC236}">
                <a16:creationId xmlns:a16="http://schemas.microsoft.com/office/drawing/2014/main" id="{20A8148B-94A6-DC4C-8895-443603EE55A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013" t="24210" r="23026" b="10526"/>
          <a:stretch/>
        </p:blipFill>
        <p:spPr>
          <a:xfrm>
            <a:off x="-1" y="9804"/>
            <a:ext cx="12192001" cy="68890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62B416-10A7-7D4B-A446-60312E441C3E}"/>
              </a:ext>
            </a:extLst>
          </p:cNvPr>
          <p:cNvSpPr txBox="1"/>
          <p:nvPr/>
        </p:nvSpPr>
        <p:spPr>
          <a:xfrm>
            <a:off x="5531556" y="519289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Apple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650155-45C1-EB4B-B77B-261542803CD1}"/>
              </a:ext>
            </a:extLst>
          </p:cNvPr>
          <p:cNvSpPr txBox="1"/>
          <p:nvPr/>
        </p:nvSpPr>
        <p:spPr>
          <a:xfrm>
            <a:off x="5531555" y="1085219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Blackcurrant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FD9A11-44BC-6049-8591-E1BE96A362FB}"/>
              </a:ext>
            </a:extLst>
          </p:cNvPr>
          <p:cNvSpPr txBox="1"/>
          <p:nvPr/>
        </p:nvSpPr>
        <p:spPr>
          <a:xfrm>
            <a:off x="5531554" y="1676698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Cherry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7B65E7-CDE2-5A4F-80A5-1078F2147E8C}"/>
              </a:ext>
            </a:extLst>
          </p:cNvPr>
          <p:cNvSpPr txBox="1"/>
          <p:nvPr/>
        </p:nvSpPr>
        <p:spPr>
          <a:xfrm>
            <a:off x="5531554" y="2275192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Lemon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2B1F6E-B506-3E4F-93B2-3475134B614F}"/>
              </a:ext>
            </a:extLst>
          </p:cNvPr>
          <p:cNvSpPr txBox="1"/>
          <p:nvPr/>
        </p:nvSpPr>
        <p:spPr>
          <a:xfrm>
            <a:off x="5531553" y="2863700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Mango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B87011-D621-6742-9C58-C822D6D7DE94}"/>
              </a:ext>
            </a:extLst>
          </p:cNvPr>
          <p:cNvSpPr txBox="1"/>
          <p:nvPr/>
        </p:nvSpPr>
        <p:spPr>
          <a:xfrm>
            <a:off x="5531552" y="3432601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Orange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014291-C6BE-E842-9953-33F09D8827BC}"/>
              </a:ext>
            </a:extLst>
          </p:cNvPr>
          <p:cNvSpPr txBox="1"/>
          <p:nvPr/>
        </p:nvSpPr>
        <p:spPr>
          <a:xfrm>
            <a:off x="5531554" y="4021109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Passionfruit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536857-F5E3-7548-89CD-175A7103327E}"/>
              </a:ext>
            </a:extLst>
          </p:cNvPr>
          <p:cNvSpPr txBox="1"/>
          <p:nvPr/>
        </p:nvSpPr>
        <p:spPr>
          <a:xfrm>
            <a:off x="5531554" y="4630892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Pineapple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8CC85A-E291-0A44-BE30-7B098FF1CB99}"/>
              </a:ext>
            </a:extLst>
          </p:cNvPr>
          <p:cNvSpPr txBox="1"/>
          <p:nvPr/>
        </p:nvSpPr>
        <p:spPr>
          <a:xfrm>
            <a:off x="5531553" y="5253267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Plum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59B99A-FF31-534E-A152-1120D0698A28}"/>
              </a:ext>
            </a:extLst>
          </p:cNvPr>
          <p:cNvSpPr txBox="1"/>
          <p:nvPr/>
        </p:nvSpPr>
        <p:spPr>
          <a:xfrm>
            <a:off x="5531552" y="5867324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Strawberry</a:t>
            </a:r>
          </a:p>
        </p:txBody>
      </p:sp>
      <p:pic>
        <p:nvPicPr>
          <p:cNvPr id="30" name="Picture 29">
            <a:hlinkClick r:id="rId6" action="ppaction://hlinksldjump"/>
            <a:extLst>
              <a:ext uri="{FF2B5EF4-FFF2-40B4-BE49-F238E27FC236}">
                <a16:creationId xmlns:a16="http://schemas.microsoft.com/office/drawing/2014/main" id="{F741086F-E6BF-6743-815C-48039B91CB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22918" y="122881"/>
            <a:ext cx="1186935" cy="1186935"/>
          </a:xfrm>
          <a:prstGeom prst="rect">
            <a:avLst/>
          </a:prstGeom>
        </p:spPr>
      </p:pic>
      <p:pic>
        <p:nvPicPr>
          <p:cNvPr id="31" name="Picture 30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AFFEE2DF-ED7E-7D41-B37E-1A7744235C8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40605" t="27245" r="40319" b="66726"/>
          <a:stretch/>
        </p:blipFill>
        <p:spPr>
          <a:xfrm>
            <a:off x="5145437" y="325465"/>
            <a:ext cx="3704095" cy="639653"/>
          </a:xfrm>
          <a:prstGeom prst="rect">
            <a:avLst/>
          </a:prstGeom>
        </p:spPr>
      </p:pic>
      <p:pic>
        <p:nvPicPr>
          <p:cNvPr id="32" name="Picture 31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9362E581-56BA-284A-A57B-4A240151535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38929" t="34380" r="38643" b="60741"/>
          <a:stretch/>
        </p:blipFill>
        <p:spPr>
          <a:xfrm>
            <a:off x="4819973" y="1082444"/>
            <a:ext cx="4355024" cy="517757"/>
          </a:xfrm>
          <a:prstGeom prst="rect">
            <a:avLst/>
          </a:prstGeom>
        </p:spPr>
      </p:pic>
      <p:pic>
        <p:nvPicPr>
          <p:cNvPr id="33" name="Picture 32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0AEC42BC-2610-B34A-954B-8B38E58F0C4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36535" t="39259" r="36568" b="55074"/>
          <a:stretch/>
        </p:blipFill>
        <p:spPr>
          <a:xfrm>
            <a:off x="4355024" y="1600201"/>
            <a:ext cx="5222930" cy="601349"/>
          </a:xfrm>
          <a:prstGeom prst="rect">
            <a:avLst/>
          </a:prstGeom>
        </p:spPr>
      </p:pic>
      <p:pic>
        <p:nvPicPr>
          <p:cNvPr id="34" name="Picture 33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D75E8F82-B63B-8545-A532-E0E8D33AD1C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34619" t="44927" r="34652" b="49711"/>
          <a:stretch/>
        </p:blipFill>
        <p:spPr>
          <a:xfrm>
            <a:off x="3983064" y="2201550"/>
            <a:ext cx="5966848" cy="568901"/>
          </a:xfrm>
          <a:prstGeom prst="rect">
            <a:avLst/>
          </a:prstGeom>
        </p:spPr>
      </p:pic>
      <p:pic>
        <p:nvPicPr>
          <p:cNvPr id="35" name="Picture 34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A67E7C79-BA97-2A4E-9A4C-7B5121EBD56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33022" t="50595" r="32817" b="44205"/>
          <a:stretch/>
        </p:blipFill>
        <p:spPr>
          <a:xfrm>
            <a:off x="3673098" y="2802900"/>
            <a:ext cx="6633276" cy="551785"/>
          </a:xfrm>
          <a:prstGeom prst="rect">
            <a:avLst/>
          </a:prstGeom>
        </p:spPr>
      </p:pic>
      <p:pic>
        <p:nvPicPr>
          <p:cNvPr id="36" name="Picture 35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F842C2E2-2222-604F-9BAF-9A2AC2A4671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31107" t="56369" r="30901" b="39070"/>
          <a:stretch/>
        </p:blipFill>
        <p:spPr>
          <a:xfrm>
            <a:off x="3301139" y="3415485"/>
            <a:ext cx="7377193" cy="483971"/>
          </a:xfrm>
          <a:prstGeom prst="rect">
            <a:avLst/>
          </a:prstGeom>
        </p:spPr>
      </p:pic>
      <p:pic>
        <p:nvPicPr>
          <p:cNvPr id="37" name="Picture 36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3FE72B3B-B6B9-0944-AE7F-C39FEAE9EB0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28872" t="61503" r="28986" b="32592"/>
          <a:stretch/>
        </p:blipFill>
        <p:spPr>
          <a:xfrm>
            <a:off x="2867186" y="3960256"/>
            <a:ext cx="8183106" cy="626587"/>
          </a:xfrm>
          <a:prstGeom prst="rect">
            <a:avLst/>
          </a:prstGeom>
        </p:spPr>
      </p:pic>
      <p:pic>
        <p:nvPicPr>
          <p:cNvPr id="38" name="Picture 37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9C905920-C2FD-AD4D-94C3-FF34BE9BFED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26877" t="67824" r="26990" b="27001"/>
          <a:stretch/>
        </p:blipFill>
        <p:spPr>
          <a:xfrm>
            <a:off x="2479728" y="4630892"/>
            <a:ext cx="8958021" cy="549045"/>
          </a:xfrm>
          <a:prstGeom prst="rect">
            <a:avLst/>
          </a:prstGeom>
        </p:spPr>
      </p:pic>
      <p:pic>
        <p:nvPicPr>
          <p:cNvPr id="39" name="Picture 38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261B8703-24B8-6549-989E-D5881E64188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25759" t="73414" r="25553" b="21414"/>
          <a:stretch/>
        </p:blipFill>
        <p:spPr>
          <a:xfrm>
            <a:off x="2262752" y="5223986"/>
            <a:ext cx="9453967" cy="548795"/>
          </a:xfrm>
          <a:prstGeom prst="rect">
            <a:avLst/>
          </a:prstGeom>
        </p:spPr>
      </p:pic>
      <p:pic>
        <p:nvPicPr>
          <p:cNvPr id="43" name="Picture 42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23127915-BFF5-A246-8B88-E3F8C58BBF6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24642" t="79001" r="24436" b="14181"/>
          <a:stretch/>
        </p:blipFill>
        <p:spPr>
          <a:xfrm>
            <a:off x="2045775" y="5816830"/>
            <a:ext cx="9887919" cy="723455"/>
          </a:xfrm>
          <a:prstGeom prst="rect">
            <a:avLst/>
          </a:prstGeom>
        </p:spPr>
      </p:pic>
      <p:pic>
        <p:nvPicPr>
          <p:cNvPr id="44" name="Wrong button">
            <a:extLst>
              <a:ext uri="{FF2B5EF4-FFF2-40B4-BE49-F238E27FC236}">
                <a16:creationId xmlns:a16="http://schemas.microsoft.com/office/drawing/2014/main" id="{95904C39-B948-6C41-9A27-C2AF8F88FB9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750" b="92656" l="10000" r="90000">
                        <a14:foregroundMark x1="36585" y1="69375" x2="64878" y2="35313"/>
                        <a14:foregroundMark x1="64878" y1="35313" x2="54756" y2="39063"/>
                        <a14:foregroundMark x1="54756" y1="39063" x2="51341" y2="43438"/>
                        <a14:foregroundMark x1="35976" y1="27344" x2="65122" y2="73594"/>
                        <a14:foregroundMark x1="58902" y1="33750" x2="62317" y2="30625"/>
                        <a14:foregroundMark x1="42805" y1="10313" x2="51951" y2="11250"/>
                        <a14:foregroundMark x1="51951" y1="11250" x2="46098" y2="8750"/>
                        <a14:foregroundMark x1="46341" y1="92656" x2="57805" y2="89688"/>
                        <a14:foregroundMark x1="74878" y1="72031" x2="78659" y2="62031"/>
                      </a14:backgroundRemoval>
                    </a14:imgEffect>
                  </a14:imgLayer>
                </a14:imgProps>
              </a:ext>
            </a:extLst>
          </a:blip>
          <a:srcRect l="13834" t="2660" r="14042" b="5111"/>
          <a:stretch/>
        </p:blipFill>
        <p:spPr>
          <a:xfrm>
            <a:off x="874980" y="259126"/>
            <a:ext cx="1190309" cy="1188000"/>
          </a:xfrm>
          <a:prstGeom prst="rect">
            <a:avLst/>
          </a:prstGeom>
        </p:spPr>
      </p:pic>
      <p:pic>
        <p:nvPicPr>
          <p:cNvPr id="45" name="Wrong Flash" descr="A picture containing building, red, door&#10;&#10;Description automatically generated">
            <a:extLst>
              <a:ext uri="{FF2B5EF4-FFF2-40B4-BE49-F238E27FC236}">
                <a16:creationId xmlns:a16="http://schemas.microsoft.com/office/drawing/2014/main" id="{82B81642-E03D-884D-BCED-FC3855D60AE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37403" y="325466"/>
            <a:ext cx="9963462" cy="621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789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0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100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2"/>
                                            </p:cond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107B996B-9376-854A-9F36-54DB81288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CE1667-87AB-9442-A2B6-FBF47CC37147}"/>
              </a:ext>
            </a:extLst>
          </p:cNvPr>
          <p:cNvSpPr txBox="1"/>
          <p:nvPr/>
        </p:nvSpPr>
        <p:spPr>
          <a:xfrm>
            <a:off x="0" y="2446637"/>
            <a:ext cx="12192000" cy="144655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0">
                <a:srgbClr val="0038B6"/>
              </a:gs>
              <a:gs pos="75000">
                <a:srgbClr val="002060"/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solidFill>
                  <a:schemeClr val="bg1"/>
                </a:solidFill>
              </a:rPr>
              <a:t>The 10 most popular musical instruments for children that children play or would like to play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:a16="http://schemas.microsoft.com/office/drawing/2014/main" id="{49839A41-46C2-5B4C-8684-A1DED8A47D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2918" y="122881"/>
            <a:ext cx="1186935" cy="118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3758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ight, clock, meter, drawing&#10;&#10;Description automatically generated">
            <a:extLst>
              <a:ext uri="{FF2B5EF4-FFF2-40B4-BE49-F238E27FC236}">
                <a16:creationId xmlns:a16="http://schemas.microsoft.com/office/drawing/2014/main" id="{20A8148B-94A6-DC4C-8895-443603EE55A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013" t="24210" r="23026" b="10526"/>
          <a:stretch/>
        </p:blipFill>
        <p:spPr>
          <a:xfrm>
            <a:off x="-1" y="9804"/>
            <a:ext cx="12192001" cy="68890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62B416-10A7-7D4B-A446-60312E441C3E}"/>
              </a:ext>
            </a:extLst>
          </p:cNvPr>
          <p:cNvSpPr txBox="1"/>
          <p:nvPr/>
        </p:nvSpPr>
        <p:spPr>
          <a:xfrm>
            <a:off x="5531556" y="519289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Guitar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650155-45C1-EB4B-B77B-261542803CD1}"/>
              </a:ext>
            </a:extLst>
          </p:cNvPr>
          <p:cNvSpPr txBox="1"/>
          <p:nvPr/>
        </p:nvSpPr>
        <p:spPr>
          <a:xfrm>
            <a:off x="5531555" y="1085219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Piano - Keyboard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FD9A11-44BC-6049-8591-E1BE96A362FB}"/>
              </a:ext>
            </a:extLst>
          </p:cNvPr>
          <p:cNvSpPr txBox="1"/>
          <p:nvPr/>
        </p:nvSpPr>
        <p:spPr>
          <a:xfrm>
            <a:off x="5531554" y="1676698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Drums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7B65E7-CDE2-5A4F-80A5-1078F2147E8C}"/>
              </a:ext>
            </a:extLst>
          </p:cNvPr>
          <p:cNvSpPr txBox="1"/>
          <p:nvPr/>
        </p:nvSpPr>
        <p:spPr>
          <a:xfrm>
            <a:off x="5531554" y="2275192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Bass Guitar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2B1F6E-B506-3E4F-93B2-3475134B614F}"/>
              </a:ext>
            </a:extLst>
          </p:cNvPr>
          <p:cNvSpPr txBox="1"/>
          <p:nvPr/>
        </p:nvSpPr>
        <p:spPr>
          <a:xfrm>
            <a:off x="5531553" y="2863700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Ukulele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B87011-D621-6742-9C58-C822D6D7DE94}"/>
              </a:ext>
            </a:extLst>
          </p:cNvPr>
          <p:cNvSpPr txBox="1"/>
          <p:nvPr/>
        </p:nvSpPr>
        <p:spPr>
          <a:xfrm>
            <a:off x="5531552" y="3432601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Violin - Viola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014291-C6BE-E842-9953-33F09D8827BC}"/>
              </a:ext>
            </a:extLst>
          </p:cNvPr>
          <p:cNvSpPr txBox="1"/>
          <p:nvPr/>
        </p:nvSpPr>
        <p:spPr>
          <a:xfrm>
            <a:off x="5531554" y="4021109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Recorder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536857-F5E3-7548-89CD-175A7103327E}"/>
              </a:ext>
            </a:extLst>
          </p:cNvPr>
          <p:cNvSpPr txBox="1"/>
          <p:nvPr/>
        </p:nvSpPr>
        <p:spPr>
          <a:xfrm>
            <a:off x="5531554" y="4630892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Saxophone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8CC85A-E291-0A44-BE30-7B098FF1CB99}"/>
              </a:ext>
            </a:extLst>
          </p:cNvPr>
          <p:cNvSpPr txBox="1"/>
          <p:nvPr/>
        </p:nvSpPr>
        <p:spPr>
          <a:xfrm>
            <a:off x="5531553" y="5253267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Flute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59B99A-FF31-534E-A152-1120D0698A28}"/>
              </a:ext>
            </a:extLst>
          </p:cNvPr>
          <p:cNvSpPr txBox="1"/>
          <p:nvPr/>
        </p:nvSpPr>
        <p:spPr>
          <a:xfrm>
            <a:off x="5531552" y="5867324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Trumpet</a:t>
            </a:r>
          </a:p>
        </p:txBody>
      </p:sp>
      <p:pic>
        <p:nvPicPr>
          <p:cNvPr id="26" name="Picture 25">
            <a:hlinkClick r:id="rId6" action="ppaction://hlinksldjump"/>
            <a:extLst>
              <a:ext uri="{FF2B5EF4-FFF2-40B4-BE49-F238E27FC236}">
                <a16:creationId xmlns:a16="http://schemas.microsoft.com/office/drawing/2014/main" id="{D5F5AEEF-9B30-6A46-B166-FB908E48B1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22918" y="122881"/>
            <a:ext cx="1186935" cy="1186935"/>
          </a:xfrm>
          <a:prstGeom prst="rect">
            <a:avLst/>
          </a:prstGeom>
        </p:spPr>
      </p:pic>
      <p:pic>
        <p:nvPicPr>
          <p:cNvPr id="27" name="Picture 26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7881F269-5204-B941-9053-A2E374FBFE8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40605" t="27245" r="40319" b="66726"/>
          <a:stretch/>
        </p:blipFill>
        <p:spPr>
          <a:xfrm>
            <a:off x="5145437" y="325465"/>
            <a:ext cx="3704095" cy="639653"/>
          </a:xfrm>
          <a:prstGeom prst="rect">
            <a:avLst/>
          </a:prstGeom>
        </p:spPr>
      </p:pic>
      <p:pic>
        <p:nvPicPr>
          <p:cNvPr id="28" name="Picture 27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9E484840-D96C-754C-81BF-9E35AD45BAA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38929" t="34380" r="38643" b="60741"/>
          <a:stretch/>
        </p:blipFill>
        <p:spPr>
          <a:xfrm>
            <a:off x="4819973" y="1082444"/>
            <a:ext cx="4355024" cy="517757"/>
          </a:xfrm>
          <a:prstGeom prst="rect">
            <a:avLst/>
          </a:prstGeom>
        </p:spPr>
      </p:pic>
      <p:pic>
        <p:nvPicPr>
          <p:cNvPr id="29" name="Picture 28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76DF81B7-0B80-7F42-93F3-05DE6C846CF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36535" t="39259" r="36568" b="55074"/>
          <a:stretch/>
        </p:blipFill>
        <p:spPr>
          <a:xfrm>
            <a:off x="4355024" y="1600201"/>
            <a:ext cx="5222930" cy="601349"/>
          </a:xfrm>
          <a:prstGeom prst="rect">
            <a:avLst/>
          </a:prstGeom>
        </p:spPr>
      </p:pic>
      <p:pic>
        <p:nvPicPr>
          <p:cNvPr id="30" name="Picture 29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FCCF4CCA-63F9-8844-9F80-D284C278EA2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34619" t="44927" r="34652" b="49711"/>
          <a:stretch/>
        </p:blipFill>
        <p:spPr>
          <a:xfrm>
            <a:off x="3983064" y="2201550"/>
            <a:ext cx="5966848" cy="568901"/>
          </a:xfrm>
          <a:prstGeom prst="rect">
            <a:avLst/>
          </a:prstGeom>
        </p:spPr>
      </p:pic>
      <p:pic>
        <p:nvPicPr>
          <p:cNvPr id="31" name="Picture 30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E8EB9997-EC15-6B44-95EA-89FE93F343C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33022" t="50595" r="32817" b="44205"/>
          <a:stretch/>
        </p:blipFill>
        <p:spPr>
          <a:xfrm>
            <a:off x="3673098" y="2802900"/>
            <a:ext cx="6633276" cy="551785"/>
          </a:xfrm>
          <a:prstGeom prst="rect">
            <a:avLst/>
          </a:prstGeom>
        </p:spPr>
      </p:pic>
      <p:pic>
        <p:nvPicPr>
          <p:cNvPr id="32" name="Picture 31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E3F20906-BA09-854E-A262-1517C758BA6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31107" t="56369" r="30901" b="39070"/>
          <a:stretch/>
        </p:blipFill>
        <p:spPr>
          <a:xfrm>
            <a:off x="3301139" y="3415485"/>
            <a:ext cx="7377193" cy="483971"/>
          </a:xfrm>
          <a:prstGeom prst="rect">
            <a:avLst/>
          </a:prstGeom>
        </p:spPr>
      </p:pic>
      <p:pic>
        <p:nvPicPr>
          <p:cNvPr id="33" name="Picture 32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CFC33954-BCE8-B244-8ED9-BB35EE985C1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28872" t="61503" r="28986" b="32592"/>
          <a:stretch/>
        </p:blipFill>
        <p:spPr>
          <a:xfrm>
            <a:off x="2867186" y="3960256"/>
            <a:ext cx="8183106" cy="626587"/>
          </a:xfrm>
          <a:prstGeom prst="rect">
            <a:avLst/>
          </a:prstGeom>
        </p:spPr>
      </p:pic>
      <p:pic>
        <p:nvPicPr>
          <p:cNvPr id="34" name="Picture 33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807A5B76-9C80-AA43-BFDD-16EDE954C23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26877" t="67824" r="26990" b="27001"/>
          <a:stretch/>
        </p:blipFill>
        <p:spPr>
          <a:xfrm>
            <a:off x="2479728" y="4630892"/>
            <a:ext cx="8958021" cy="549045"/>
          </a:xfrm>
          <a:prstGeom prst="rect">
            <a:avLst/>
          </a:prstGeom>
        </p:spPr>
      </p:pic>
      <p:pic>
        <p:nvPicPr>
          <p:cNvPr id="35" name="Picture 34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0C29B83D-E678-044D-B473-ADF2AF8D609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25759" t="73414" r="25553" b="21414"/>
          <a:stretch/>
        </p:blipFill>
        <p:spPr>
          <a:xfrm>
            <a:off x="2262752" y="5223986"/>
            <a:ext cx="9453967" cy="548795"/>
          </a:xfrm>
          <a:prstGeom prst="rect">
            <a:avLst/>
          </a:prstGeom>
        </p:spPr>
      </p:pic>
      <p:pic>
        <p:nvPicPr>
          <p:cNvPr id="36" name="Picture 35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05347536-087C-CA4F-A915-E86F0C95939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24642" t="79001" r="24436" b="14181"/>
          <a:stretch/>
        </p:blipFill>
        <p:spPr>
          <a:xfrm>
            <a:off x="2045775" y="5816830"/>
            <a:ext cx="9887919" cy="723455"/>
          </a:xfrm>
          <a:prstGeom prst="rect">
            <a:avLst/>
          </a:prstGeom>
        </p:spPr>
      </p:pic>
      <p:pic>
        <p:nvPicPr>
          <p:cNvPr id="37" name="Wrong button">
            <a:extLst>
              <a:ext uri="{FF2B5EF4-FFF2-40B4-BE49-F238E27FC236}">
                <a16:creationId xmlns:a16="http://schemas.microsoft.com/office/drawing/2014/main" id="{AED8B253-B5CF-B049-BFF3-EF04F578E2B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750" b="92656" l="10000" r="90000">
                        <a14:foregroundMark x1="36585" y1="69375" x2="64878" y2="35313"/>
                        <a14:foregroundMark x1="64878" y1="35313" x2="54756" y2="39063"/>
                        <a14:foregroundMark x1="54756" y1="39063" x2="51341" y2="43438"/>
                        <a14:foregroundMark x1="35976" y1="27344" x2="65122" y2="73594"/>
                        <a14:foregroundMark x1="58902" y1="33750" x2="62317" y2="30625"/>
                        <a14:foregroundMark x1="42805" y1="10313" x2="51951" y2="11250"/>
                        <a14:foregroundMark x1="51951" y1="11250" x2="46098" y2="8750"/>
                        <a14:foregroundMark x1="46341" y1="92656" x2="57805" y2="89688"/>
                        <a14:foregroundMark x1="74878" y1="72031" x2="78659" y2="62031"/>
                      </a14:backgroundRemoval>
                    </a14:imgEffect>
                  </a14:imgLayer>
                </a14:imgProps>
              </a:ext>
            </a:extLst>
          </a:blip>
          <a:srcRect l="13834" t="2660" r="14042" b="5111"/>
          <a:stretch/>
        </p:blipFill>
        <p:spPr>
          <a:xfrm>
            <a:off x="874980" y="259126"/>
            <a:ext cx="1190309" cy="1188000"/>
          </a:xfrm>
          <a:prstGeom prst="rect">
            <a:avLst/>
          </a:prstGeom>
        </p:spPr>
      </p:pic>
      <p:pic>
        <p:nvPicPr>
          <p:cNvPr id="38" name="Wrong Flash" descr="A picture containing building, red, door&#10;&#10;Description automatically generated">
            <a:extLst>
              <a:ext uri="{FF2B5EF4-FFF2-40B4-BE49-F238E27FC236}">
                <a16:creationId xmlns:a16="http://schemas.microsoft.com/office/drawing/2014/main" id="{A41A9760-5730-7341-8DDD-A6F16F25853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37403" y="325466"/>
            <a:ext cx="9963462" cy="621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01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0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100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2"/>
                                            </p:cond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107B996B-9376-854A-9F36-54DB81288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CE1667-87AB-9442-A2B6-FBF47CC37147}"/>
              </a:ext>
            </a:extLst>
          </p:cNvPr>
          <p:cNvSpPr txBox="1"/>
          <p:nvPr/>
        </p:nvSpPr>
        <p:spPr>
          <a:xfrm>
            <a:off x="0" y="2446637"/>
            <a:ext cx="12192000" cy="1754326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0">
                <a:srgbClr val="0038B6"/>
              </a:gs>
              <a:gs pos="75000">
                <a:srgbClr val="002060"/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chemeClr val="bg1"/>
                </a:solidFill>
              </a:rPr>
              <a:t>The 10 overseas  countries with the most popular cuisines (2018 study)</a:t>
            </a:r>
            <a:endParaRPr lang="en-US" sz="54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:a16="http://schemas.microsoft.com/office/drawing/2014/main" id="{4DE6D7E6-C86F-F94C-94C3-246DAAFDCA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2918" y="122881"/>
            <a:ext cx="1186935" cy="118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114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ight, clock, meter, drawing&#10;&#10;Description automatically generated">
            <a:extLst>
              <a:ext uri="{FF2B5EF4-FFF2-40B4-BE49-F238E27FC236}">
                <a16:creationId xmlns:a16="http://schemas.microsoft.com/office/drawing/2014/main" id="{20A8148B-94A6-DC4C-8895-443603EE55A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013" t="24210" r="23026" b="10526"/>
          <a:stretch/>
        </p:blipFill>
        <p:spPr>
          <a:xfrm>
            <a:off x="-1" y="9804"/>
            <a:ext cx="12192001" cy="68890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62B416-10A7-7D4B-A446-60312E441C3E}"/>
              </a:ext>
            </a:extLst>
          </p:cNvPr>
          <p:cNvSpPr txBox="1"/>
          <p:nvPr/>
        </p:nvSpPr>
        <p:spPr>
          <a:xfrm>
            <a:off x="5531556" y="519289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Italy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650155-45C1-EB4B-B77B-261542803CD1}"/>
              </a:ext>
            </a:extLst>
          </p:cNvPr>
          <p:cNvSpPr txBox="1"/>
          <p:nvPr/>
        </p:nvSpPr>
        <p:spPr>
          <a:xfrm>
            <a:off x="5531555" y="1085219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China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FD9A11-44BC-6049-8591-E1BE96A362FB}"/>
              </a:ext>
            </a:extLst>
          </p:cNvPr>
          <p:cNvSpPr txBox="1"/>
          <p:nvPr/>
        </p:nvSpPr>
        <p:spPr>
          <a:xfrm>
            <a:off x="5531554" y="1676698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India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7B65E7-CDE2-5A4F-80A5-1078F2147E8C}"/>
              </a:ext>
            </a:extLst>
          </p:cNvPr>
          <p:cNvSpPr txBox="1"/>
          <p:nvPr/>
        </p:nvSpPr>
        <p:spPr>
          <a:xfrm>
            <a:off x="5531554" y="2275192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Spain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2B1F6E-B506-3E4F-93B2-3475134B614F}"/>
              </a:ext>
            </a:extLst>
          </p:cNvPr>
          <p:cNvSpPr txBox="1"/>
          <p:nvPr/>
        </p:nvSpPr>
        <p:spPr>
          <a:xfrm>
            <a:off x="5531553" y="2863700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Mexico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B87011-D621-6742-9C58-C822D6D7DE94}"/>
              </a:ext>
            </a:extLst>
          </p:cNvPr>
          <p:cNvSpPr txBox="1"/>
          <p:nvPr/>
        </p:nvSpPr>
        <p:spPr>
          <a:xfrm>
            <a:off x="5531552" y="3432601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Thailand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014291-C6BE-E842-9953-33F09D8827BC}"/>
              </a:ext>
            </a:extLst>
          </p:cNvPr>
          <p:cNvSpPr txBox="1"/>
          <p:nvPr/>
        </p:nvSpPr>
        <p:spPr>
          <a:xfrm>
            <a:off x="5531554" y="4021109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Greece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536857-F5E3-7548-89CD-175A7103327E}"/>
              </a:ext>
            </a:extLst>
          </p:cNvPr>
          <p:cNvSpPr txBox="1"/>
          <p:nvPr/>
        </p:nvSpPr>
        <p:spPr>
          <a:xfrm>
            <a:off x="5531554" y="4630892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United States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8CC85A-E291-0A44-BE30-7B098FF1CB99}"/>
              </a:ext>
            </a:extLst>
          </p:cNvPr>
          <p:cNvSpPr txBox="1"/>
          <p:nvPr/>
        </p:nvSpPr>
        <p:spPr>
          <a:xfrm>
            <a:off x="5531553" y="5253267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France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59B99A-FF31-534E-A152-1120D0698A28}"/>
              </a:ext>
            </a:extLst>
          </p:cNvPr>
          <p:cNvSpPr txBox="1"/>
          <p:nvPr/>
        </p:nvSpPr>
        <p:spPr>
          <a:xfrm>
            <a:off x="5531552" y="5867324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Turkey</a:t>
            </a:r>
          </a:p>
        </p:txBody>
      </p:sp>
      <p:pic>
        <p:nvPicPr>
          <p:cNvPr id="36" name="Picture 35">
            <a:hlinkClick r:id="rId6" action="ppaction://hlinksldjump"/>
            <a:extLst>
              <a:ext uri="{FF2B5EF4-FFF2-40B4-BE49-F238E27FC236}">
                <a16:creationId xmlns:a16="http://schemas.microsoft.com/office/drawing/2014/main" id="{285DDCE5-0164-B941-A027-8938648603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22918" y="122881"/>
            <a:ext cx="1186935" cy="1186935"/>
          </a:xfrm>
          <a:prstGeom prst="rect">
            <a:avLst/>
          </a:prstGeom>
        </p:spPr>
      </p:pic>
      <p:pic>
        <p:nvPicPr>
          <p:cNvPr id="24" name="Picture 23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CFC97E60-9877-4E4B-9280-CDAD8E00E7B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40605" t="27245" r="40319" b="66726"/>
          <a:stretch/>
        </p:blipFill>
        <p:spPr>
          <a:xfrm>
            <a:off x="5145437" y="325465"/>
            <a:ext cx="3704095" cy="639653"/>
          </a:xfrm>
          <a:prstGeom prst="rect">
            <a:avLst/>
          </a:prstGeom>
        </p:spPr>
      </p:pic>
      <p:pic>
        <p:nvPicPr>
          <p:cNvPr id="25" name="Picture 24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1E6DF20B-87AA-A44D-809B-BF16C1509B0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38929" t="34380" r="38643" b="60741"/>
          <a:stretch/>
        </p:blipFill>
        <p:spPr>
          <a:xfrm>
            <a:off x="4819973" y="1082444"/>
            <a:ext cx="4355024" cy="517757"/>
          </a:xfrm>
          <a:prstGeom prst="rect">
            <a:avLst/>
          </a:prstGeom>
        </p:spPr>
      </p:pic>
      <p:pic>
        <p:nvPicPr>
          <p:cNvPr id="37" name="Picture 36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2C07C509-408F-2F40-A604-F99AE2377F8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36535" t="39259" r="36568" b="55074"/>
          <a:stretch/>
        </p:blipFill>
        <p:spPr>
          <a:xfrm>
            <a:off x="4355024" y="1600201"/>
            <a:ext cx="5222930" cy="601349"/>
          </a:xfrm>
          <a:prstGeom prst="rect">
            <a:avLst/>
          </a:prstGeom>
        </p:spPr>
      </p:pic>
      <p:pic>
        <p:nvPicPr>
          <p:cNvPr id="38" name="Picture 37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F8EF06DA-3A9B-FD46-AB85-D86107D02B2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34619" t="44927" r="34652" b="49711"/>
          <a:stretch/>
        </p:blipFill>
        <p:spPr>
          <a:xfrm>
            <a:off x="3983064" y="2201550"/>
            <a:ext cx="5966848" cy="568901"/>
          </a:xfrm>
          <a:prstGeom prst="rect">
            <a:avLst/>
          </a:prstGeom>
        </p:spPr>
      </p:pic>
      <p:pic>
        <p:nvPicPr>
          <p:cNvPr id="39" name="Picture 38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4210C289-2395-5B41-A157-406F7B68194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33022" t="50595" r="32817" b="44205"/>
          <a:stretch/>
        </p:blipFill>
        <p:spPr>
          <a:xfrm>
            <a:off x="3673098" y="2802900"/>
            <a:ext cx="6633276" cy="551785"/>
          </a:xfrm>
          <a:prstGeom prst="rect">
            <a:avLst/>
          </a:prstGeom>
        </p:spPr>
      </p:pic>
      <p:pic>
        <p:nvPicPr>
          <p:cNvPr id="40" name="Picture 39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3B264DC9-8687-774F-8982-BED61E7A917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31107" t="56369" r="30901" b="39070"/>
          <a:stretch/>
        </p:blipFill>
        <p:spPr>
          <a:xfrm>
            <a:off x="3301139" y="3415485"/>
            <a:ext cx="7377193" cy="483971"/>
          </a:xfrm>
          <a:prstGeom prst="rect">
            <a:avLst/>
          </a:prstGeom>
        </p:spPr>
      </p:pic>
      <p:pic>
        <p:nvPicPr>
          <p:cNvPr id="41" name="Picture 40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8C99C03E-2ACB-6647-AD9B-1813E13F38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28872" t="61503" r="28986" b="32592"/>
          <a:stretch/>
        </p:blipFill>
        <p:spPr>
          <a:xfrm>
            <a:off x="2867186" y="3960256"/>
            <a:ext cx="8183106" cy="626587"/>
          </a:xfrm>
          <a:prstGeom prst="rect">
            <a:avLst/>
          </a:prstGeom>
        </p:spPr>
      </p:pic>
      <p:pic>
        <p:nvPicPr>
          <p:cNvPr id="42" name="Picture 41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DF24C2C3-C289-6044-B1E2-C18B13DF3FD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26877" t="67824" r="26990" b="27001"/>
          <a:stretch/>
        </p:blipFill>
        <p:spPr>
          <a:xfrm>
            <a:off x="2479728" y="4630892"/>
            <a:ext cx="8958021" cy="549045"/>
          </a:xfrm>
          <a:prstGeom prst="rect">
            <a:avLst/>
          </a:prstGeom>
        </p:spPr>
      </p:pic>
      <p:pic>
        <p:nvPicPr>
          <p:cNvPr id="43" name="Picture 42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A27E9EC4-70A1-9C4B-BC23-3BFD2AB1E47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25759" t="73414" r="25553" b="21414"/>
          <a:stretch/>
        </p:blipFill>
        <p:spPr>
          <a:xfrm>
            <a:off x="2262752" y="5223986"/>
            <a:ext cx="9453967" cy="548795"/>
          </a:xfrm>
          <a:prstGeom prst="rect">
            <a:avLst/>
          </a:prstGeom>
        </p:spPr>
      </p:pic>
      <p:pic>
        <p:nvPicPr>
          <p:cNvPr id="44" name="Picture 43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9B4EF285-DCEE-2643-AE1B-91117D3EFEC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24642" t="79001" r="24436" b="14181"/>
          <a:stretch/>
        </p:blipFill>
        <p:spPr>
          <a:xfrm>
            <a:off x="2045775" y="5816830"/>
            <a:ext cx="9887919" cy="723455"/>
          </a:xfrm>
          <a:prstGeom prst="rect">
            <a:avLst/>
          </a:prstGeom>
        </p:spPr>
      </p:pic>
      <p:pic>
        <p:nvPicPr>
          <p:cNvPr id="45" name="Wrong button">
            <a:extLst>
              <a:ext uri="{FF2B5EF4-FFF2-40B4-BE49-F238E27FC236}">
                <a16:creationId xmlns:a16="http://schemas.microsoft.com/office/drawing/2014/main" id="{CE0826C5-C803-E848-A2CC-5A9B5650048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750" b="92656" l="10000" r="90000">
                        <a14:foregroundMark x1="36585" y1="69375" x2="64878" y2="35313"/>
                        <a14:foregroundMark x1="64878" y1="35313" x2="54756" y2="39063"/>
                        <a14:foregroundMark x1="54756" y1="39063" x2="51341" y2="43438"/>
                        <a14:foregroundMark x1="35976" y1="27344" x2="65122" y2="73594"/>
                        <a14:foregroundMark x1="58902" y1="33750" x2="62317" y2="30625"/>
                        <a14:foregroundMark x1="42805" y1="10313" x2="51951" y2="11250"/>
                        <a14:foregroundMark x1="51951" y1="11250" x2="46098" y2="8750"/>
                        <a14:foregroundMark x1="46341" y1="92656" x2="57805" y2="89688"/>
                        <a14:foregroundMark x1="74878" y1="72031" x2="78659" y2="62031"/>
                      </a14:backgroundRemoval>
                    </a14:imgEffect>
                  </a14:imgLayer>
                </a14:imgProps>
              </a:ext>
            </a:extLst>
          </a:blip>
          <a:srcRect l="13834" t="2660" r="14042" b="5111"/>
          <a:stretch/>
        </p:blipFill>
        <p:spPr>
          <a:xfrm>
            <a:off x="874980" y="259126"/>
            <a:ext cx="1190309" cy="1188000"/>
          </a:xfrm>
          <a:prstGeom prst="rect">
            <a:avLst/>
          </a:prstGeom>
        </p:spPr>
      </p:pic>
      <p:pic>
        <p:nvPicPr>
          <p:cNvPr id="46" name="Wrong Flash" descr="A picture containing building, red, door&#10;&#10;Description automatically generated">
            <a:extLst>
              <a:ext uri="{FF2B5EF4-FFF2-40B4-BE49-F238E27FC236}">
                <a16:creationId xmlns:a16="http://schemas.microsoft.com/office/drawing/2014/main" id="{41B68F18-E2FA-084B-A9A8-D16F254891A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37403" y="325466"/>
            <a:ext cx="9963462" cy="621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96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10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2"/>
                                            </p:cond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107B996B-9376-854A-9F36-54DB81288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CE1667-87AB-9442-A2B6-FBF47CC37147}"/>
              </a:ext>
            </a:extLst>
          </p:cNvPr>
          <p:cNvSpPr txBox="1"/>
          <p:nvPr/>
        </p:nvSpPr>
        <p:spPr>
          <a:xfrm>
            <a:off x="0" y="2446637"/>
            <a:ext cx="12192000" cy="132343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0">
                <a:srgbClr val="0038B6"/>
              </a:gs>
              <a:gs pos="75000">
                <a:srgbClr val="002060"/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</a:rPr>
              <a:t>The 10 Pixar animated feature films between ‘Toy Story’ and ‘The Good Dinosaur’ (as released in the UK)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:a16="http://schemas.microsoft.com/office/drawing/2014/main" id="{3BBA26FD-55CD-174C-B863-F16F925E79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2918" y="122881"/>
            <a:ext cx="1186935" cy="118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4437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107B996B-9376-854A-9F36-54DB81288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CE1667-87AB-9442-A2B6-FBF47CC37147}"/>
              </a:ext>
            </a:extLst>
          </p:cNvPr>
          <p:cNvSpPr txBox="1"/>
          <p:nvPr/>
        </p:nvSpPr>
        <p:spPr>
          <a:xfrm>
            <a:off x="0" y="2446637"/>
            <a:ext cx="12192000" cy="1754326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0">
                <a:srgbClr val="0038B6"/>
              </a:gs>
              <a:gs pos="75000">
                <a:srgbClr val="002060"/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chemeClr val="bg1"/>
                </a:solidFill>
              </a:rPr>
              <a:t>The 10 foods The Very Hungry Caterpillar ate on Saturday</a:t>
            </a:r>
            <a:endParaRPr lang="en-US" sz="5400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hlinkClick r:id="rId4" action="ppaction://hlinksldjump"/>
            <a:extLst>
              <a:ext uri="{FF2B5EF4-FFF2-40B4-BE49-F238E27FC236}">
                <a16:creationId xmlns:a16="http://schemas.microsoft.com/office/drawing/2014/main" id="{99F64521-7DFF-AE4B-8A79-8B31D039B8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2918" y="122881"/>
            <a:ext cx="1186935" cy="118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6463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ight, clock, meter, drawing&#10;&#10;Description automatically generated">
            <a:extLst>
              <a:ext uri="{FF2B5EF4-FFF2-40B4-BE49-F238E27FC236}">
                <a16:creationId xmlns:a16="http://schemas.microsoft.com/office/drawing/2014/main" id="{20A8148B-94A6-DC4C-8895-443603EE55A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013" t="24210" r="23026" b="10526"/>
          <a:stretch/>
        </p:blipFill>
        <p:spPr>
          <a:xfrm>
            <a:off x="-1" y="9804"/>
            <a:ext cx="12192001" cy="68890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62B416-10A7-7D4B-A446-60312E441C3E}"/>
              </a:ext>
            </a:extLst>
          </p:cNvPr>
          <p:cNvSpPr txBox="1"/>
          <p:nvPr/>
        </p:nvSpPr>
        <p:spPr>
          <a:xfrm>
            <a:off x="5531556" y="519289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 Bug’s Life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650155-45C1-EB4B-B77B-261542803CD1}"/>
              </a:ext>
            </a:extLst>
          </p:cNvPr>
          <p:cNvSpPr txBox="1"/>
          <p:nvPr/>
        </p:nvSpPr>
        <p:spPr>
          <a:xfrm>
            <a:off x="5531555" y="1085219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Monsters Inc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FD9A11-44BC-6049-8591-E1BE96A362FB}"/>
              </a:ext>
            </a:extLst>
          </p:cNvPr>
          <p:cNvSpPr txBox="1"/>
          <p:nvPr/>
        </p:nvSpPr>
        <p:spPr>
          <a:xfrm>
            <a:off x="5531554" y="1676698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Finding Nemo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7B65E7-CDE2-5A4F-80A5-1078F2147E8C}"/>
              </a:ext>
            </a:extLst>
          </p:cNvPr>
          <p:cNvSpPr txBox="1"/>
          <p:nvPr/>
        </p:nvSpPr>
        <p:spPr>
          <a:xfrm>
            <a:off x="5531554" y="2275192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The Incredibles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2B1F6E-B506-3E4F-93B2-3475134B614F}"/>
              </a:ext>
            </a:extLst>
          </p:cNvPr>
          <p:cNvSpPr txBox="1"/>
          <p:nvPr/>
        </p:nvSpPr>
        <p:spPr>
          <a:xfrm>
            <a:off x="5531553" y="2863700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Cars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B87011-D621-6742-9C58-C822D6D7DE94}"/>
              </a:ext>
            </a:extLst>
          </p:cNvPr>
          <p:cNvSpPr txBox="1"/>
          <p:nvPr/>
        </p:nvSpPr>
        <p:spPr>
          <a:xfrm>
            <a:off x="5531552" y="3432601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Ratatouille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014291-C6BE-E842-9953-33F09D8827BC}"/>
              </a:ext>
            </a:extLst>
          </p:cNvPr>
          <p:cNvSpPr txBox="1"/>
          <p:nvPr/>
        </p:nvSpPr>
        <p:spPr>
          <a:xfrm>
            <a:off x="5531554" y="4021109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WALL-E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536857-F5E3-7548-89CD-175A7103327E}"/>
              </a:ext>
            </a:extLst>
          </p:cNvPr>
          <p:cNvSpPr txBox="1"/>
          <p:nvPr/>
        </p:nvSpPr>
        <p:spPr>
          <a:xfrm>
            <a:off x="5531554" y="4630892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Up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8CC85A-E291-0A44-BE30-7B098FF1CB99}"/>
              </a:ext>
            </a:extLst>
          </p:cNvPr>
          <p:cNvSpPr txBox="1"/>
          <p:nvPr/>
        </p:nvSpPr>
        <p:spPr>
          <a:xfrm>
            <a:off x="5531553" y="5253267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Brave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59B99A-FF31-534E-A152-1120D0698A28}"/>
              </a:ext>
            </a:extLst>
          </p:cNvPr>
          <p:cNvSpPr txBox="1"/>
          <p:nvPr/>
        </p:nvSpPr>
        <p:spPr>
          <a:xfrm>
            <a:off x="5531552" y="5867324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Inside Out</a:t>
            </a:r>
          </a:p>
        </p:txBody>
      </p:sp>
      <p:pic>
        <p:nvPicPr>
          <p:cNvPr id="44" name="Picture 43">
            <a:hlinkClick r:id="rId6" action="ppaction://hlinksldjump"/>
            <a:extLst>
              <a:ext uri="{FF2B5EF4-FFF2-40B4-BE49-F238E27FC236}">
                <a16:creationId xmlns:a16="http://schemas.microsoft.com/office/drawing/2014/main" id="{3B13A67C-5E19-5548-9579-4FA7AAE806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22918" y="122881"/>
            <a:ext cx="1186935" cy="1186935"/>
          </a:xfrm>
          <a:prstGeom prst="rect">
            <a:avLst/>
          </a:prstGeom>
        </p:spPr>
      </p:pic>
      <p:pic>
        <p:nvPicPr>
          <p:cNvPr id="26" name="Picture 25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F3D6EBD2-5C77-094E-AC09-C55EDE00EA0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40605" t="27245" r="40319" b="66726"/>
          <a:stretch/>
        </p:blipFill>
        <p:spPr>
          <a:xfrm>
            <a:off x="5145437" y="325465"/>
            <a:ext cx="3704095" cy="639653"/>
          </a:xfrm>
          <a:prstGeom prst="rect">
            <a:avLst/>
          </a:prstGeom>
        </p:spPr>
      </p:pic>
      <p:pic>
        <p:nvPicPr>
          <p:cNvPr id="27" name="Picture 26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3257FA99-DF32-2A42-BCB6-20845495040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38929" t="34380" r="38643" b="60741"/>
          <a:stretch/>
        </p:blipFill>
        <p:spPr>
          <a:xfrm>
            <a:off x="4819973" y="1082444"/>
            <a:ext cx="4355024" cy="517757"/>
          </a:xfrm>
          <a:prstGeom prst="rect">
            <a:avLst/>
          </a:prstGeom>
        </p:spPr>
      </p:pic>
      <p:pic>
        <p:nvPicPr>
          <p:cNvPr id="28" name="Picture 27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A188F77F-78CE-1A4A-A023-720B5E1CEF0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36535" t="39259" r="36568" b="55074"/>
          <a:stretch/>
        </p:blipFill>
        <p:spPr>
          <a:xfrm>
            <a:off x="4355024" y="1600201"/>
            <a:ext cx="5222930" cy="601349"/>
          </a:xfrm>
          <a:prstGeom prst="rect">
            <a:avLst/>
          </a:prstGeom>
        </p:spPr>
      </p:pic>
      <p:pic>
        <p:nvPicPr>
          <p:cNvPr id="29" name="Picture 28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6B1B83B7-0EE3-F74E-852E-4B74B8C8DCE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34619" t="44927" r="34652" b="49711"/>
          <a:stretch/>
        </p:blipFill>
        <p:spPr>
          <a:xfrm>
            <a:off x="3983064" y="2201550"/>
            <a:ext cx="5966848" cy="568901"/>
          </a:xfrm>
          <a:prstGeom prst="rect">
            <a:avLst/>
          </a:prstGeom>
        </p:spPr>
      </p:pic>
      <p:pic>
        <p:nvPicPr>
          <p:cNvPr id="30" name="Picture 29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6FE3AB1E-7DEC-6B48-BEEF-B1524E4B462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33022" t="50595" r="32817" b="44205"/>
          <a:stretch/>
        </p:blipFill>
        <p:spPr>
          <a:xfrm>
            <a:off x="3673098" y="2802900"/>
            <a:ext cx="6633276" cy="551785"/>
          </a:xfrm>
          <a:prstGeom prst="rect">
            <a:avLst/>
          </a:prstGeom>
        </p:spPr>
      </p:pic>
      <p:pic>
        <p:nvPicPr>
          <p:cNvPr id="31" name="Picture 30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3FC5AF0E-F65A-DB40-AD58-E38D09EF3D4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31107" t="56369" r="30901" b="39070"/>
          <a:stretch/>
        </p:blipFill>
        <p:spPr>
          <a:xfrm>
            <a:off x="3301139" y="3415485"/>
            <a:ext cx="7377193" cy="483971"/>
          </a:xfrm>
          <a:prstGeom prst="rect">
            <a:avLst/>
          </a:prstGeom>
        </p:spPr>
      </p:pic>
      <p:pic>
        <p:nvPicPr>
          <p:cNvPr id="32" name="Picture 31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9A2ABB8D-C16A-FC43-8BF5-B4749300A19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28872" t="61503" r="28986" b="32592"/>
          <a:stretch/>
        </p:blipFill>
        <p:spPr>
          <a:xfrm>
            <a:off x="2867186" y="3960256"/>
            <a:ext cx="8183106" cy="626587"/>
          </a:xfrm>
          <a:prstGeom prst="rect">
            <a:avLst/>
          </a:prstGeom>
        </p:spPr>
      </p:pic>
      <p:pic>
        <p:nvPicPr>
          <p:cNvPr id="33" name="Picture 32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2ABFC4F6-6A22-754E-8E42-E70E41A25EF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26877" t="67824" r="26990" b="27001"/>
          <a:stretch/>
        </p:blipFill>
        <p:spPr>
          <a:xfrm>
            <a:off x="2479728" y="4630892"/>
            <a:ext cx="8958021" cy="549045"/>
          </a:xfrm>
          <a:prstGeom prst="rect">
            <a:avLst/>
          </a:prstGeom>
        </p:spPr>
      </p:pic>
      <p:pic>
        <p:nvPicPr>
          <p:cNvPr id="34" name="Picture 33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B797DA22-3DE1-BA4C-8ADC-224C917211E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25759" t="73414" r="25553" b="21414"/>
          <a:stretch/>
        </p:blipFill>
        <p:spPr>
          <a:xfrm>
            <a:off x="2262752" y="5223986"/>
            <a:ext cx="9453967" cy="548795"/>
          </a:xfrm>
          <a:prstGeom prst="rect">
            <a:avLst/>
          </a:prstGeom>
        </p:spPr>
      </p:pic>
      <p:pic>
        <p:nvPicPr>
          <p:cNvPr id="35" name="Picture 34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C9848793-FE04-D74F-90D1-3481852B5BF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24642" t="79001" r="24436" b="14181"/>
          <a:stretch/>
        </p:blipFill>
        <p:spPr>
          <a:xfrm>
            <a:off x="2045775" y="5816830"/>
            <a:ext cx="9887919" cy="723455"/>
          </a:xfrm>
          <a:prstGeom prst="rect">
            <a:avLst/>
          </a:prstGeom>
        </p:spPr>
      </p:pic>
      <p:pic>
        <p:nvPicPr>
          <p:cNvPr id="45" name="Wrong button">
            <a:extLst>
              <a:ext uri="{FF2B5EF4-FFF2-40B4-BE49-F238E27FC236}">
                <a16:creationId xmlns:a16="http://schemas.microsoft.com/office/drawing/2014/main" id="{8E6226EC-A8A7-0A4D-960B-93D8202CF50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750" b="92656" l="10000" r="90000">
                        <a14:foregroundMark x1="36585" y1="69375" x2="64878" y2="35313"/>
                        <a14:foregroundMark x1="64878" y1="35313" x2="54756" y2="39063"/>
                        <a14:foregroundMark x1="54756" y1="39063" x2="51341" y2="43438"/>
                        <a14:foregroundMark x1="35976" y1="27344" x2="65122" y2="73594"/>
                        <a14:foregroundMark x1="58902" y1="33750" x2="62317" y2="30625"/>
                        <a14:foregroundMark x1="42805" y1="10313" x2="51951" y2="11250"/>
                        <a14:foregroundMark x1="51951" y1="11250" x2="46098" y2="8750"/>
                        <a14:foregroundMark x1="46341" y1="92656" x2="57805" y2="89688"/>
                        <a14:foregroundMark x1="74878" y1="72031" x2="78659" y2="62031"/>
                      </a14:backgroundRemoval>
                    </a14:imgEffect>
                  </a14:imgLayer>
                </a14:imgProps>
              </a:ext>
            </a:extLst>
          </a:blip>
          <a:srcRect l="13834" t="2660" r="14042" b="5111"/>
          <a:stretch/>
        </p:blipFill>
        <p:spPr>
          <a:xfrm>
            <a:off x="874980" y="259126"/>
            <a:ext cx="1190309" cy="1188000"/>
          </a:xfrm>
          <a:prstGeom prst="rect">
            <a:avLst/>
          </a:prstGeom>
        </p:spPr>
      </p:pic>
      <p:pic>
        <p:nvPicPr>
          <p:cNvPr id="46" name="Wrong Flash" descr="A picture containing building, red, door&#10;&#10;Description automatically generated">
            <a:extLst>
              <a:ext uri="{FF2B5EF4-FFF2-40B4-BE49-F238E27FC236}">
                <a16:creationId xmlns:a16="http://schemas.microsoft.com/office/drawing/2014/main" id="{468C19DE-5B73-724D-98FE-37A68425E46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37403" y="325466"/>
            <a:ext cx="9963462" cy="621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433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10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2"/>
                                            </p:cond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107B996B-9376-854A-9F36-54DB81288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CE1667-87AB-9442-A2B6-FBF47CC37147}"/>
              </a:ext>
            </a:extLst>
          </p:cNvPr>
          <p:cNvSpPr txBox="1"/>
          <p:nvPr/>
        </p:nvSpPr>
        <p:spPr>
          <a:xfrm>
            <a:off x="0" y="2446637"/>
            <a:ext cx="12192000" cy="132343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0">
                <a:srgbClr val="0038B6"/>
              </a:gs>
              <a:gs pos="75000">
                <a:srgbClr val="002060"/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</a:rPr>
              <a:t>The first 10 words of six or more letters in ‘A Whole New World’ (From the 1992 animated feature film).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:a16="http://schemas.microsoft.com/office/drawing/2014/main" id="{D45D38BC-12FB-974B-BB82-0C5C4327C7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2918" y="122881"/>
            <a:ext cx="1186935" cy="118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2489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ight, clock, meter, drawing&#10;&#10;Description automatically generated">
            <a:extLst>
              <a:ext uri="{FF2B5EF4-FFF2-40B4-BE49-F238E27FC236}">
                <a16:creationId xmlns:a16="http://schemas.microsoft.com/office/drawing/2014/main" id="{20A8148B-94A6-DC4C-8895-443603EE55A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013" t="24210" r="23026" b="10526"/>
          <a:stretch/>
        </p:blipFill>
        <p:spPr>
          <a:xfrm>
            <a:off x="-1" y="9804"/>
            <a:ext cx="12192001" cy="68890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62B416-10A7-7D4B-A446-60312E441C3E}"/>
              </a:ext>
            </a:extLst>
          </p:cNvPr>
          <p:cNvSpPr txBox="1"/>
          <p:nvPr/>
        </p:nvSpPr>
        <p:spPr>
          <a:xfrm>
            <a:off x="5531556" y="519289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Shining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650155-45C1-EB4B-B77B-261542803CD1}"/>
              </a:ext>
            </a:extLst>
          </p:cNvPr>
          <p:cNvSpPr txBox="1"/>
          <p:nvPr/>
        </p:nvSpPr>
        <p:spPr>
          <a:xfrm>
            <a:off x="5531555" y="1085219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Shimmering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FD9A11-44BC-6049-8591-E1BE96A362FB}"/>
              </a:ext>
            </a:extLst>
          </p:cNvPr>
          <p:cNvSpPr txBox="1"/>
          <p:nvPr/>
        </p:nvSpPr>
        <p:spPr>
          <a:xfrm>
            <a:off x="5531554" y="1676698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Splendid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7B65E7-CDE2-5A4F-80A5-1078F2147E8C}"/>
              </a:ext>
            </a:extLst>
          </p:cNvPr>
          <p:cNvSpPr txBox="1"/>
          <p:nvPr/>
        </p:nvSpPr>
        <p:spPr>
          <a:xfrm>
            <a:off x="5531554" y="2275192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Princess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2B1F6E-B506-3E4F-93B2-3475134B614F}"/>
              </a:ext>
            </a:extLst>
          </p:cNvPr>
          <p:cNvSpPr txBox="1"/>
          <p:nvPr/>
        </p:nvSpPr>
        <p:spPr>
          <a:xfrm>
            <a:off x="5531553" y="2863700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Decide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B87011-D621-6742-9C58-C822D6D7DE94}"/>
              </a:ext>
            </a:extLst>
          </p:cNvPr>
          <p:cNvSpPr txBox="1"/>
          <p:nvPr/>
        </p:nvSpPr>
        <p:spPr>
          <a:xfrm>
            <a:off x="5531552" y="3432601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Wonder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014291-C6BE-E842-9953-33F09D8827BC}"/>
              </a:ext>
            </a:extLst>
          </p:cNvPr>
          <p:cNvSpPr txBox="1"/>
          <p:nvPr/>
        </p:nvSpPr>
        <p:spPr>
          <a:xfrm>
            <a:off x="5531554" y="4021109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Sideways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536857-F5E3-7548-89CD-175A7103327E}"/>
              </a:ext>
            </a:extLst>
          </p:cNvPr>
          <p:cNvSpPr txBox="1"/>
          <p:nvPr/>
        </p:nvSpPr>
        <p:spPr>
          <a:xfrm>
            <a:off x="5531554" y="4630892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Carpet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8CC85A-E291-0A44-BE30-7B098FF1CB99}"/>
              </a:ext>
            </a:extLst>
          </p:cNvPr>
          <p:cNvSpPr txBox="1"/>
          <p:nvPr/>
        </p:nvSpPr>
        <p:spPr>
          <a:xfrm>
            <a:off x="5531553" y="5253267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Fantastic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59B99A-FF31-534E-A152-1120D0698A28}"/>
              </a:ext>
            </a:extLst>
          </p:cNvPr>
          <p:cNvSpPr txBox="1"/>
          <p:nvPr/>
        </p:nvSpPr>
        <p:spPr>
          <a:xfrm>
            <a:off x="5531552" y="5867324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Dreaming</a:t>
            </a:r>
          </a:p>
        </p:txBody>
      </p:sp>
      <p:pic>
        <p:nvPicPr>
          <p:cNvPr id="47" name="Picture 46">
            <a:hlinkClick r:id="rId6" action="ppaction://hlinksldjump"/>
            <a:extLst>
              <a:ext uri="{FF2B5EF4-FFF2-40B4-BE49-F238E27FC236}">
                <a16:creationId xmlns:a16="http://schemas.microsoft.com/office/drawing/2014/main" id="{60D31971-5A73-E848-B71D-1692C17780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22918" y="122881"/>
            <a:ext cx="1186935" cy="1186935"/>
          </a:xfrm>
          <a:prstGeom prst="rect">
            <a:avLst/>
          </a:prstGeom>
        </p:spPr>
      </p:pic>
      <p:pic>
        <p:nvPicPr>
          <p:cNvPr id="24" name="Picture 23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D3B1DA01-80EC-6443-AB6F-046704F11B4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40605" t="27245" r="40319" b="66726"/>
          <a:stretch/>
        </p:blipFill>
        <p:spPr>
          <a:xfrm>
            <a:off x="5145437" y="325465"/>
            <a:ext cx="3704095" cy="639653"/>
          </a:xfrm>
          <a:prstGeom prst="rect">
            <a:avLst/>
          </a:prstGeom>
        </p:spPr>
      </p:pic>
      <p:pic>
        <p:nvPicPr>
          <p:cNvPr id="25" name="Picture 24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E5F59418-66CA-E54D-B68F-FD82536254E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38929" t="34380" r="38643" b="60741"/>
          <a:stretch/>
        </p:blipFill>
        <p:spPr>
          <a:xfrm>
            <a:off x="4819973" y="1082444"/>
            <a:ext cx="4355024" cy="517757"/>
          </a:xfrm>
          <a:prstGeom prst="rect">
            <a:avLst/>
          </a:prstGeom>
        </p:spPr>
      </p:pic>
      <p:pic>
        <p:nvPicPr>
          <p:cNvPr id="31" name="Picture 30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DC0369C6-617E-B849-AF9A-EEF562F9611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36535" t="39259" r="36568" b="55074"/>
          <a:stretch/>
        </p:blipFill>
        <p:spPr>
          <a:xfrm>
            <a:off x="4355024" y="1600201"/>
            <a:ext cx="5222930" cy="601349"/>
          </a:xfrm>
          <a:prstGeom prst="rect">
            <a:avLst/>
          </a:prstGeom>
        </p:spPr>
      </p:pic>
      <p:pic>
        <p:nvPicPr>
          <p:cNvPr id="32" name="Picture 31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33BE88D5-B570-BD43-BA56-276C66D7EAA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34619" t="44927" r="34652" b="49711"/>
          <a:stretch/>
        </p:blipFill>
        <p:spPr>
          <a:xfrm>
            <a:off x="3983064" y="2201550"/>
            <a:ext cx="5966848" cy="568901"/>
          </a:xfrm>
          <a:prstGeom prst="rect">
            <a:avLst/>
          </a:prstGeom>
        </p:spPr>
      </p:pic>
      <p:pic>
        <p:nvPicPr>
          <p:cNvPr id="33" name="Picture 32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FEC5740F-B050-7C4D-BF79-0744B1C8735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33022" t="50595" r="32817" b="44205"/>
          <a:stretch/>
        </p:blipFill>
        <p:spPr>
          <a:xfrm>
            <a:off x="3673098" y="2802900"/>
            <a:ext cx="6633276" cy="551785"/>
          </a:xfrm>
          <a:prstGeom prst="rect">
            <a:avLst/>
          </a:prstGeom>
        </p:spPr>
      </p:pic>
      <p:pic>
        <p:nvPicPr>
          <p:cNvPr id="34" name="Picture 33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4CB7970D-B552-5A46-A25F-0491C745FB7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31107" t="56369" r="30901" b="39070"/>
          <a:stretch/>
        </p:blipFill>
        <p:spPr>
          <a:xfrm>
            <a:off x="3301139" y="3415485"/>
            <a:ext cx="7377193" cy="483971"/>
          </a:xfrm>
          <a:prstGeom prst="rect">
            <a:avLst/>
          </a:prstGeom>
        </p:spPr>
      </p:pic>
      <p:pic>
        <p:nvPicPr>
          <p:cNvPr id="36" name="Picture 35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05BBD354-211A-EB4E-BC84-21F0AAF170B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28872" t="61503" r="28986" b="32592"/>
          <a:stretch/>
        </p:blipFill>
        <p:spPr>
          <a:xfrm>
            <a:off x="2867186" y="3960256"/>
            <a:ext cx="8183106" cy="626587"/>
          </a:xfrm>
          <a:prstGeom prst="rect">
            <a:avLst/>
          </a:prstGeom>
        </p:spPr>
      </p:pic>
      <p:pic>
        <p:nvPicPr>
          <p:cNvPr id="37" name="Picture 36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39D50575-D08C-2246-8C3B-614837518BB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26877" t="67824" r="26990" b="27001"/>
          <a:stretch/>
        </p:blipFill>
        <p:spPr>
          <a:xfrm>
            <a:off x="2479728" y="4630892"/>
            <a:ext cx="8958021" cy="549045"/>
          </a:xfrm>
          <a:prstGeom prst="rect">
            <a:avLst/>
          </a:prstGeom>
        </p:spPr>
      </p:pic>
      <p:pic>
        <p:nvPicPr>
          <p:cNvPr id="38" name="Picture 37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0C224CA2-AB5C-8840-86AB-589A0C7D036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25759" t="73414" r="25553" b="21414"/>
          <a:stretch/>
        </p:blipFill>
        <p:spPr>
          <a:xfrm>
            <a:off x="2262752" y="5223986"/>
            <a:ext cx="9453967" cy="548795"/>
          </a:xfrm>
          <a:prstGeom prst="rect">
            <a:avLst/>
          </a:prstGeom>
        </p:spPr>
      </p:pic>
      <p:pic>
        <p:nvPicPr>
          <p:cNvPr id="39" name="Picture 38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B041C5A4-5828-C54E-8E94-4B2D7B44ED4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24642" t="79001" r="24436" b="14181"/>
          <a:stretch/>
        </p:blipFill>
        <p:spPr>
          <a:xfrm>
            <a:off x="2045775" y="5816830"/>
            <a:ext cx="9887919" cy="723455"/>
          </a:xfrm>
          <a:prstGeom prst="rect">
            <a:avLst/>
          </a:prstGeom>
        </p:spPr>
      </p:pic>
      <p:pic>
        <p:nvPicPr>
          <p:cNvPr id="40" name="Wrong button">
            <a:extLst>
              <a:ext uri="{FF2B5EF4-FFF2-40B4-BE49-F238E27FC236}">
                <a16:creationId xmlns:a16="http://schemas.microsoft.com/office/drawing/2014/main" id="{173E8774-B785-0B4B-AE7F-8A29B08B2EC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750" b="92656" l="10000" r="90000">
                        <a14:foregroundMark x1="36585" y1="69375" x2="64878" y2="35313"/>
                        <a14:foregroundMark x1="64878" y1="35313" x2="54756" y2="39063"/>
                        <a14:foregroundMark x1="54756" y1="39063" x2="51341" y2="43438"/>
                        <a14:foregroundMark x1="35976" y1="27344" x2="65122" y2="73594"/>
                        <a14:foregroundMark x1="58902" y1="33750" x2="62317" y2="30625"/>
                        <a14:foregroundMark x1="42805" y1="10313" x2="51951" y2="11250"/>
                        <a14:foregroundMark x1="51951" y1="11250" x2="46098" y2="8750"/>
                        <a14:foregroundMark x1="46341" y1="92656" x2="57805" y2="89688"/>
                        <a14:foregroundMark x1="74878" y1="72031" x2="78659" y2="62031"/>
                      </a14:backgroundRemoval>
                    </a14:imgEffect>
                  </a14:imgLayer>
                </a14:imgProps>
              </a:ext>
            </a:extLst>
          </a:blip>
          <a:srcRect l="13834" t="2660" r="14042" b="5111"/>
          <a:stretch/>
        </p:blipFill>
        <p:spPr>
          <a:xfrm>
            <a:off x="874980" y="259126"/>
            <a:ext cx="1190309" cy="1188000"/>
          </a:xfrm>
          <a:prstGeom prst="rect">
            <a:avLst/>
          </a:prstGeom>
        </p:spPr>
      </p:pic>
      <p:pic>
        <p:nvPicPr>
          <p:cNvPr id="41" name="Wrong Flash" descr="A picture containing building, red, door&#10;&#10;Description automatically generated">
            <a:extLst>
              <a:ext uri="{FF2B5EF4-FFF2-40B4-BE49-F238E27FC236}">
                <a16:creationId xmlns:a16="http://schemas.microsoft.com/office/drawing/2014/main" id="{736FB3BA-9A56-8441-B9D0-8E4B8A5ECD8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37403" y="325466"/>
            <a:ext cx="9963462" cy="621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079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0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100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2"/>
                                            </p:cond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107B996B-9376-854A-9F36-54DB81288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CE1667-87AB-9442-A2B6-FBF47CC37147}"/>
              </a:ext>
            </a:extLst>
          </p:cNvPr>
          <p:cNvSpPr txBox="1"/>
          <p:nvPr/>
        </p:nvSpPr>
        <p:spPr>
          <a:xfrm>
            <a:off x="0" y="2446637"/>
            <a:ext cx="12192000" cy="1754326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0">
                <a:srgbClr val="0038B6"/>
              </a:gs>
              <a:gs pos="75000">
                <a:srgbClr val="002060"/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chemeClr val="bg1"/>
                </a:solidFill>
              </a:rPr>
              <a:t>The 10 US states containing the letters ‘J’ or ‘K’ </a:t>
            </a:r>
            <a:endParaRPr lang="en-US" sz="54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:a16="http://schemas.microsoft.com/office/drawing/2014/main" id="{3127141F-2923-9E40-AD5C-8DC9EA2695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2918" y="122881"/>
            <a:ext cx="1186935" cy="118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2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ight, clock, meter, drawing&#10;&#10;Description automatically generated">
            <a:extLst>
              <a:ext uri="{FF2B5EF4-FFF2-40B4-BE49-F238E27FC236}">
                <a16:creationId xmlns:a16="http://schemas.microsoft.com/office/drawing/2014/main" id="{20A8148B-94A6-DC4C-8895-443603EE55A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013" t="24210" r="23026" b="10526"/>
          <a:stretch/>
        </p:blipFill>
        <p:spPr>
          <a:xfrm>
            <a:off x="-1" y="9804"/>
            <a:ext cx="12192001" cy="68890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62B416-10A7-7D4B-A446-60312E441C3E}"/>
              </a:ext>
            </a:extLst>
          </p:cNvPr>
          <p:cNvSpPr txBox="1"/>
          <p:nvPr/>
        </p:nvSpPr>
        <p:spPr>
          <a:xfrm>
            <a:off x="5531556" y="519289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New Jersey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650155-45C1-EB4B-B77B-261542803CD1}"/>
              </a:ext>
            </a:extLst>
          </p:cNvPr>
          <p:cNvSpPr txBox="1"/>
          <p:nvPr/>
        </p:nvSpPr>
        <p:spPr>
          <a:xfrm>
            <a:off x="5531555" y="1085219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Alaska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FD9A11-44BC-6049-8591-E1BE96A362FB}"/>
              </a:ext>
            </a:extLst>
          </p:cNvPr>
          <p:cNvSpPr txBox="1"/>
          <p:nvPr/>
        </p:nvSpPr>
        <p:spPr>
          <a:xfrm>
            <a:off x="5531554" y="1676698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Arkansas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7B65E7-CDE2-5A4F-80A5-1078F2147E8C}"/>
              </a:ext>
            </a:extLst>
          </p:cNvPr>
          <p:cNvSpPr txBox="1"/>
          <p:nvPr/>
        </p:nvSpPr>
        <p:spPr>
          <a:xfrm>
            <a:off x="5531554" y="2275192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Kansas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2B1F6E-B506-3E4F-93B2-3475134B614F}"/>
              </a:ext>
            </a:extLst>
          </p:cNvPr>
          <p:cNvSpPr txBox="1"/>
          <p:nvPr/>
        </p:nvSpPr>
        <p:spPr>
          <a:xfrm>
            <a:off x="5531553" y="2863700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Kentucky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B87011-D621-6742-9C58-C822D6D7DE94}"/>
              </a:ext>
            </a:extLst>
          </p:cNvPr>
          <p:cNvSpPr txBox="1"/>
          <p:nvPr/>
        </p:nvSpPr>
        <p:spPr>
          <a:xfrm>
            <a:off x="5531552" y="3432601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Nebraska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014291-C6BE-E842-9953-33F09D8827BC}"/>
              </a:ext>
            </a:extLst>
          </p:cNvPr>
          <p:cNvSpPr txBox="1"/>
          <p:nvPr/>
        </p:nvSpPr>
        <p:spPr>
          <a:xfrm>
            <a:off x="5531554" y="4021109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New York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536857-F5E3-7548-89CD-175A7103327E}"/>
              </a:ext>
            </a:extLst>
          </p:cNvPr>
          <p:cNvSpPr txBox="1"/>
          <p:nvPr/>
        </p:nvSpPr>
        <p:spPr>
          <a:xfrm>
            <a:off x="5531554" y="4630892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North Dakota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8CC85A-E291-0A44-BE30-7B098FF1CB99}"/>
              </a:ext>
            </a:extLst>
          </p:cNvPr>
          <p:cNvSpPr txBox="1"/>
          <p:nvPr/>
        </p:nvSpPr>
        <p:spPr>
          <a:xfrm>
            <a:off x="5531553" y="5253267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chemeClr val="bg1"/>
                </a:solidFill>
              </a:rPr>
              <a:t>Oaklahoma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59B99A-FF31-534E-A152-1120D0698A28}"/>
              </a:ext>
            </a:extLst>
          </p:cNvPr>
          <p:cNvSpPr txBox="1"/>
          <p:nvPr/>
        </p:nvSpPr>
        <p:spPr>
          <a:xfrm>
            <a:off x="5531552" y="5867324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South Dakota</a:t>
            </a:r>
          </a:p>
        </p:txBody>
      </p:sp>
      <p:pic>
        <p:nvPicPr>
          <p:cNvPr id="26" name="Picture 25">
            <a:hlinkClick r:id="rId6" action="ppaction://hlinksldjump"/>
            <a:extLst>
              <a:ext uri="{FF2B5EF4-FFF2-40B4-BE49-F238E27FC236}">
                <a16:creationId xmlns:a16="http://schemas.microsoft.com/office/drawing/2014/main" id="{1059BAD3-6F3A-A044-A210-3E323DC254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22918" y="122881"/>
            <a:ext cx="1186935" cy="1186935"/>
          </a:xfrm>
          <a:prstGeom prst="rect">
            <a:avLst/>
          </a:prstGeom>
        </p:spPr>
      </p:pic>
      <p:pic>
        <p:nvPicPr>
          <p:cNvPr id="27" name="Picture 26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C68578A8-36D1-6C40-86C4-B16D5968C11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40605" t="27245" r="40319" b="66726"/>
          <a:stretch/>
        </p:blipFill>
        <p:spPr>
          <a:xfrm>
            <a:off x="5145437" y="325465"/>
            <a:ext cx="3704095" cy="639653"/>
          </a:xfrm>
          <a:prstGeom prst="rect">
            <a:avLst/>
          </a:prstGeom>
        </p:spPr>
      </p:pic>
      <p:pic>
        <p:nvPicPr>
          <p:cNvPr id="28" name="Picture 27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50CFA4CD-E95C-D648-BA4D-7247ECCC246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38929" t="34380" r="38643" b="60741"/>
          <a:stretch/>
        </p:blipFill>
        <p:spPr>
          <a:xfrm>
            <a:off x="4819973" y="1082444"/>
            <a:ext cx="4355024" cy="517757"/>
          </a:xfrm>
          <a:prstGeom prst="rect">
            <a:avLst/>
          </a:prstGeom>
        </p:spPr>
      </p:pic>
      <p:pic>
        <p:nvPicPr>
          <p:cNvPr id="29" name="Picture 28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568233B3-6E39-7C47-B455-AA267CE172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36535" t="39259" r="36568" b="55074"/>
          <a:stretch/>
        </p:blipFill>
        <p:spPr>
          <a:xfrm>
            <a:off x="4355024" y="1600201"/>
            <a:ext cx="5222930" cy="601349"/>
          </a:xfrm>
          <a:prstGeom prst="rect">
            <a:avLst/>
          </a:prstGeom>
        </p:spPr>
      </p:pic>
      <p:pic>
        <p:nvPicPr>
          <p:cNvPr id="30" name="Picture 29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B148366C-CD5D-A243-9936-439995E49A4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34619" t="44927" r="34652" b="49711"/>
          <a:stretch/>
        </p:blipFill>
        <p:spPr>
          <a:xfrm>
            <a:off x="3983064" y="2201550"/>
            <a:ext cx="5966848" cy="568901"/>
          </a:xfrm>
          <a:prstGeom prst="rect">
            <a:avLst/>
          </a:prstGeom>
        </p:spPr>
      </p:pic>
      <p:pic>
        <p:nvPicPr>
          <p:cNvPr id="31" name="Picture 30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73ABD133-F726-7547-86D2-CB714B31393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33022" t="50595" r="32817" b="44205"/>
          <a:stretch/>
        </p:blipFill>
        <p:spPr>
          <a:xfrm>
            <a:off x="3673098" y="2802900"/>
            <a:ext cx="6633276" cy="551785"/>
          </a:xfrm>
          <a:prstGeom prst="rect">
            <a:avLst/>
          </a:prstGeom>
        </p:spPr>
      </p:pic>
      <p:pic>
        <p:nvPicPr>
          <p:cNvPr id="32" name="Picture 31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4E051E27-6CFC-E642-B1BF-E38000DC01C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31107" t="56369" r="30901" b="39070"/>
          <a:stretch/>
        </p:blipFill>
        <p:spPr>
          <a:xfrm>
            <a:off x="3301139" y="3415485"/>
            <a:ext cx="7377193" cy="483971"/>
          </a:xfrm>
          <a:prstGeom prst="rect">
            <a:avLst/>
          </a:prstGeom>
        </p:spPr>
      </p:pic>
      <p:pic>
        <p:nvPicPr>
          <p:cNvPr id="33" name="Picture 32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2152692D-46EF-DC48-8EFC-29F14A5F731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28872" t="61503" r="28986" b="32592"/>
          <a:stretch/>
        </p:blipFill>
        <p:spPr>
          <a:xfrm>
            <a:off x="2867186" y="3960256"/>
            <a:ext cx="8183106" cy="626587"/>
          </a:xfrm>
          <a:prstGeom prst="rect">
            <a:avLst/>
          </a:prstGeom>
        </p:spPr>
      </p:pic>
      <p:pic>
        <p:nvPicPr>
          <p:cNvPr id="34" name="Picture 33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011459A7-B016-7447-B6EF-9CD339764B3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26877" t="67824" r="26990" b="27001"/>
          <a:stretch/>
        </p:blipFill>
        <p:spPr>
          <a:xfrm>
            <a:off x="2479728" y="4630892"/>
            <a:ext cx="8958021" cy="549045"/>
          </a:xfrm>
          <a:prstGeom prst="rect">
            <a:avLst/>
          </a:prstGeom>
        </p:spPr>
      </p:pic>
      <p:pic>
        <p:nvPicPr>
          <p:cNvPr id="35" name="Picture 34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854EB19C-3969-C745-8F69-69868D2A6F0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25759" t="73414" r="25553" b="21414"/>
          <a:stretch/>
        </p:blipFill>
        <p:spPr>
          <a:xfrm>
            <a:off x="2262752" y="5223986"/>
            <a:ext cx="9453967" cy="548795"/>
          </a:xfrm>
          <a:prstGeom prst="rect">
            <a:avLst/>
          </a:prstGeom>
        </p:spPr>
      </p:pic>
      <p:pic>
        <p:nvPicPr>
          <p:cNvPr id="36" name="Picture 35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A8C7ED91-7155-B34B-A55C-A769B98B55D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24642" t="79001" r="24436" b="14181"/>
          <a:stretch/>
        </p:blipFill>
        <p:spPr>
          <a:xfrm>
            <a:off x="2045775" y="5816830"/>
            <a:ext cx="9887919" cy="723455"/>
          </a:xfrm>
          <a:prstGeom prst="rect">
            <a:avLst/>
          </a:prstGeom>
        </p:spPr>
      </p:pic>
      <p:pic>
        <p:nvPicPr>
          <p:cNvPr id="37" name="Wrong button">
            <a:extLst>
              <a:ext uri="{FF2B5EF4-FFF2-40B4-BE49-F238E27FC236}">
                <a16:creationId xmlns:a16="http://schemas.microsoft.com/office/drawing/2014/main" id="{8DEE99AA-9A6E-9E40-B26A-C1EF0469119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750" b="92656" l="10000" r="90000">
                        <a14:foregroundMark x1="36585" y1="69375" x2="64878" y2="35313"/>
                        <a14:foregroundMark x1="64878" y1="35313" x2="54756" y2="39063"/>
                        <a14:foregroundMark x1="54756" y1="39063" x2="51341" y2="43438"/>
                        <a14:foregroundMark x1="35976" y1="27344" x2="65122" y2="73594"/>
                        <a14:foregroundMark x1="58902" y1="33750" x2="62317" y2="30625"/>
                        <a14:foregroundMark x1="42805" y1="10313" x2="51951" y2="11250"/>
                        <a14:foregroundMark x1="51951" y1="11250" x2="46098" y2="8750"/>
                        <a14:foregroundMark x1="46341" y1="92656" x2="57805" y2="89688"/>
                        <a14:foregroundMark x1="74878" y1="72031" x2="78659" y2="62031"/>
                      </a14:backgroundRemoval>
                    </a14:imgEffect>
                  </a14:imgLayer>
                </a14:imgProps>
              </a:ext>
            </a:extLst>
          </a:blip>
          <a:srcRect l="13834" t="2660" r="14042" b="5111"/>
          <a:stretch/>
        </p:blipFill>
        <p:spPr>
          <a:xfrm>
            <a:off x="874980" y="259126"/>
            <a:ext cx="1190309" cy="1188000"/>
          </a:xfrm>
          <a:prstGeom prst="rect">
            <a:avLst/>
          </a:prstGeom>
        </p:spPr>
      </p:pic>
      <p:pic>
        <p:nvPicPr>
          <p:cNvPr id="38" name="Wrong Flash" descr="A picture containing building, red, door&#10;&#10;Description automatically generated">
            <a:extLst>
              <a:ext uri="{FF2B5EF4-FFF2-40B4-BE49-F238E27FC236}">
                <a16:creationId xmlns:a16="http://schemas.microsoft.com/office/drawing/2014/main" id="{1D2512BC-FCF8-D44F-A032-EE10A49E22E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37403" y="325466"/>
            <a:ext cx="9963462" cy="621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463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0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100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2"/>
                                            </p:cond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107B996B-9376-854A-9F36-54DB81288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CE1667-87AB-9442-A2B6-FBF47CC37147}"/>
              </a:ext>
            </a:extLst>
          </p:cNvPr>
          <p:cNvSpPr txBox="1"/>
          <p:nvPr/>
        </p:nvSpPr>
        <p:spPr>
          <a:xfrm>
            <a:off x="0" y="2446637"/>
            <a:ext cx="12192000" cy="156966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0">
                <a:srgbClr val="0038B6"/>
              </a:gs>
              <a:gs pos="75000">
                <a:srgbClr val="002060"/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The 10 words of six or more letters in the titles of the ‘Harry Potter’ books (This refers to the UK releases of the original 7 books in the series by JK Rowling and does not include hyphenated words; words including apostrophes will be accepted; because the word ‘Potter’ is in the question it will not be accepted as an answer)</a:t>
            </a:r>
            <a:endParaRPr lang="en-US" sz="66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:a16="http://schemas.microsoft.com/office/drawing/2014/main" id="{8F8C9100-E1E2-0E42-A105-0F96658231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2918" y="122881"/>
            <a:ext cx="1186935" cy="118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8913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ight, clock, meter, drawing&#10;&#10;Description automatically generated">
            <a:extLst>
              <a:ext uri="{FF2B5EF4-FFF2-40B4-BE49-F238E27FC236}">
                <a16:creationId xmlns:a16="http://schemas.microsoft.com/office/drawing/2014/main" id="{20A8148B-94A6-DC4C-8895-443603EE55A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013" t="24210" r="23026" b="10526"/>
          <a:stretch/>
        </p:blipFill>
        <p:spPr>
          <a:xfrm>
            <a:off x="-1" y="9804"/>
            <a:ext cx="12192001" cy="68890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62B416-10A7-7D4B-A446-60312E441C3E}"/>
              </a:ext>
            </a:extLst>
          </p:cNvPr>
          <p:cNvSpPr txBox="1"/>
          <p:nvPr/>
        </p:nvSpPr>
        <p:spPr>
          <a:xfrm>
            <a:off x="5531556" y="519289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Azkaban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650155-45C1-EB4B-B77B-261542803CD1}"/>
              </a:ext>
            </a:extLst>
          </p:cNvPr>
          <p:cNvSpPr txBox="1"/>
          <p:nvPr/>
        </p:nvSpPr>
        <p:spPr>
          <a:xfrm>
            <a:off x="5531555" y="1085219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Chamber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FD9A11-44BC-6049-8591-E1BE96A362FB}"/>
              </a:ext>
            </a:extLst>
          </p:cNvPr>
          <p:cNvSpPr txBox="1"/>
          <p:nvPr/>
        </p:nvSpPr>
        <p:spPr>
          <a:xfrm>
            <a:off x="5531554" y="1676698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Deathly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7B65E7-CDE2-5A4F-80A5-1078F2147E8C}"/>
              </a:ext>
            </a:extLst>
          </p:cNvPr>
          <p:cNvSpPr txBox="1"/>
          <p:nvPr/>
        </p:nvSpPr>
        <p:spPr>
          <a:xfrm>
            <a:off x="5531554" y="2275192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Goblet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2B1F6E-B506-3E4F-93B2-3475134B614F}"/>
              </a:ext>
            </a:extLst>
          </p:cNvPr>
          <p:cNvSpPr txBox="1"/>
          <p:nvPr/>
        </p:nvSpPr>
        <p:spPr>
          <a:xfrm>
            <a:off x="5531553" y="2863700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Hallows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B87011-D621-6742-9C58-C822D6D7DE94}"/>
              </a:ext>
            </a:extLst>
          </p:cNvPr>
          <p:cNvSpPr txBox="1"/>
          <p:nvPr/>
        </p:nvSpPr>
        <p:spPr>
          <a:xfrm>
            <a:off x="5531552" y="3432601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Philosopher’s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014291-C6BE-E842-9953-33F09D8827BC}"/>
              </a:ext>
            </a:extLst>
          </p:cNvPr>
          <p:cNvSpPr txBox="1"/>
          <p:nvPr/>
        </p:nvSpPr>
        <p:spPr>
          <a:xfrm>
            <a:off x="5531554" y="4021109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Phoenix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536857-F5E3-7548-89CD-175A7103327E}"/>
              </a:ext>
            </a:extLst>
          </p:cNvPr>
          <p:cNvSpPr txBox="1"/>
          <p:nvPr/>
        </p:nvSpPr>
        <p:spPr>
          <a:xfrm>
            <a:off x="5531554" y="4630892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Prince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8CC85A-E291-0A44-BE30-7B098FF1CB99}"/>
              </a:ext>
            </a:extLst>
          </p:cNvPr>
          <p:cNvSpPr txBox="1"/>
          <p:nvPr/>
        </p:nvSpPr>
        <p:spPr>
          <a:xfrm>
            <a:off x="5531553" y="5253267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Prisoner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59B99A-FF31-534E-A152-1120D0698A28}"/>
              </a:ext>
            </a:extLst>
          </p:cNvPr>
          <p:cNvSpPr txBox="1"/>
          <p:nvPr/>
        </p:nvSpPr>
        <p:spPr>
          <a:xfrm>
            <a:off x="5531552" y="5867324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Secret</a:t>
            </a:r>
          </a:p>
        </p:txBody>
      </p:sp>
      <p:pic>
        <p:nvPicPr>
          <p:cNvPr id="36" name="Picture 35">
            <a:hlinkClick r:id="rId6" action="ppaction://hlinksldjump"/>
            <a:extLst>
              <a:ext uri="{FF2B5EF4-FFF2-40B4-BE49-F238E27FC236}">
                <a16:creationId xmlns:a16="http://schemas.microsoft.com/office/drawing/2014/main" id="{7DFEE15F-B5B4-3748-AFBC-DF0B0C0FD3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22918" y="122881"/>
            <a:ext cx="1186935" cy="1186935"/>
          </a:xfrm>
          <a:prstGeom prst="rect">
            <a:avLst/>
          </a:prstGeom>
        </p:spPr>
      </p:pic>
      <p:pic>
        <p:nvPicPr>
          <p:cNvPr id="24" name="Picture 23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2BDF862E-4571-754B-AED4-517359CA89C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40605" t="27245" r="40319" b="66726"/>
          <a:stretch/>
        </p:blipFill>
        <p:spPr>
          <a:xfrm>
            <a:off x="5145437" y="325465"/>
            <a:ext cx="3704095" cy="639653"/>
          </a:xfrm>
          <a:prstGeom prst="rect">
            <a:avLst/>
          </a:prstGeom>
        </p:spPr>
      </p:pic>
      <p:pic>
        <p:nvPicPr>
          <p:cNvPr id="25" name="Picture 24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1BF93C3F-DACE-E24B-AFAE-281BB69AD38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38929" t="34380" r="38643" b="60741"/>
          <a:stretch/>
        </p:blipFill>
        <p:spPr>
          <a:xfrm>
            <a:off x="4819973" y="1082444"/>
            <a:ext cx="4355024" cy="517757"/>
          </a:xfrm>
          <a:prstGeom prst="rect">
            <a:avLst/>
          </a:prstGeom>
        </p:spPr>
      </p:pic>
      <p:pic>
        <p:nvPicPr>
          <p:cNvPr id="37" name="Picture 36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68105794-4D78-D148-B9AA-A838F8A2920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36535" t="39259" r="36568" b="55074"/>
          <a:stretch/>
        </p:blipFill>
        <p:spPr>
          <a:xfrm>
            <a:off x="4355024" y="1600201"/>
            <a:ext cx="5222930" cy="601349"/>
          </a:xfrm>
          <a:prstGeom prst="rect">
            <a:avLst/>
          </a:prstGeom>
        </p:spPr>
      </p:pic>
      <p:pic>
        <p:nvPicPr>
          <p:cNvPr id="38" name="Picture 37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B297FC2D-7074-E64B-BFC3-6044864038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34619" t="44927" r="34652" b="49711"/>
          <a:stretch/>
        </p:blipFill>
        <p:spPr>
          <a:xfrm>
            <a:off x="3983064" y="2201550"/>
            <a:ext cx="5966848" cy="568901"/>
          </a:xfrm>
          <a:prstGeom prst="rect">
            <a:avLst/>
          </a:prstGeom>
        </p:spPr>
      </p:pic>
      <p:pic>
        <p:nvPicPr>
          <p:cNvPr id="39" name="Picture 38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BBAA8281-400A-BC4F-B68D-380EEE46B5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33022" t="50595" r="32817" b="44205"/>
          <a:stretch/>
        </p:blipFill>
        <p:spPr>
          <a:xfrm>
            <a:off x="3673098" y="2802900"/>
            <a:ext cx="6633276" cy="551785"/>
          </a:xfrm>
          <a:prstGeom prst="rect">
            <a:avLst/>
          </a:prstGeom>
        </p:spPr>
      </p:pic>
      <p:pic>
        <p:nvPicPr>
          <p:cNvPr id="40" name="Picture 39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F946F1A3-DC43-6E48-8765-2B8AE828706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31107" t="56369" r="30901" b="39070"/>
          <a:stretch/>
        </p:blipFill>
        <p:spPr>
          <a:xfrm>
            <a:off x="3301139" y="3415485"/>
            <a:ext cx="7377193" cy="483971"/>
          </a:xfrm>
          <a:prstGeom prst="rect">
            <a:avLst/>
          </a:prstGeom>
        </p:spPr>
      </p:pic>
      <p:pic>
        <p:nvPicPr>
          <p:cNvPr id="41" name="Picture 40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79BA0C72-9B6B-5D46-823A-B92443B8FA7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28872" t="61503" r="28986" b="32592"/>
          <a:stretch/>
        </p:blipFill>
        <p:spPr>
          <a:xfrm>
            <a:off x="2867186" y="3960256"/>
            <a:ext cx="8183106" cy="626587"/>
          </a:xfrm>
          <a:prstGeom prst="rect">
            <a:avLst/>
          </a:prstGeom>
        </p:spPr>
      </p:pic>
      <p:pic>
        <p:nvPicPr>
          <p:cNvPr id="42" name="Picture 41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77EC0EB9-6AC3-9C46-ADB2-48BB11C306D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26877" t="67824" r="26990" b="27001"/>
          <a:stretch/>
        </p:blipFill>
        <p:spPr>
          <a:xfrm>
            <a:off x="2479728" y="4630892"/>
            <a:ext cx="8958021" cy="549045"/>
          </a:xfrm>
          <a:prstGeom prst="rect">
            <a:avLst/>
          </a:prstGeom>
        </p:spPr>
      </p:pic>
      <p:pic>
        <p:nvPicPr>
          <p:cNvPr id="43" name="Picture 42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8D582E40-D29C-3E4D-8715-25C03A32C3A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25759" t="73414" r="25553" b="21414"/>
          <a:stretch/>
        </p:blipFill>
        <p:spPr>
          <a:xfrm>
            <a:off x="2262752" y="5223986"/>
            <a:ext cx="9453967" cy="548795"/>
          </a:xfrm>
          <a:prstGeom prst="rect">
            <a:avLst/>
          </a:prstGeom>
        </p:spPr>
      </p:pic>
      <p:pic>
        <p:nvPicPr>
          <p:cNvPr id="44" name="Picture 43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1AB6E8D1-A356-DE45-974E-9057D2485C5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24642" t="79001" r="24436" b="14181"/>
          <a:stretch/>
        </p:blipFill>
        <p:spPr>
          <a:xfrm>
            <a:off x="2045775" y="5816830"/>
            <a:ext cx="9887919" cy="723455"/>
          </a:xfrm>
          <a:prstGeom prst="rect">
            <a:avLst/>
          </a:prstGeom>
        </p:spPr>
      </p:pic>
      <p:pic>
        <p:nvPicPr>
          <p:cNvPr id="45" name="Wrong button">
            <a:extLst>
              <a:ext uri="{FF2B5EF4-FFF2-40B4-BE49-F238E27FC236}">
                <a16:creationId xmlns:a16="http://schemas.microsoft.com/office/drawing/2014/main" id="{73DB7827-FF88-B94C-831F-50280C02EFF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750" b="92656" l="10000" r="90000">
                        <a14:foregroundMark x1="36585" y1="69375" x2="64878" y2="35313"/>
                        <a14:foregroundMark x1="64878" y1="35313" x2="54756" y2="39063"/>
                        <a14:foregroundMark x1="54756" y1="39063" x2="51341" y2="43438"/>
                        <a14:foregroundMark x1="35976" y1="27344" x2="65122" y2="73594"/>
                        <a14:foregroundMark x1="58902" y1="33750" x2="62317" y2="30625"/>
                        <a14:foregroundMark x1="42805" y1="10313" x2="51951" y2="11250"/>
                        <a14:foregroundMark x1="51951" y1="11250" x2="46098" y2="8750"/>
                        <a14:foregroundMark x1="46341" y1="92656" x2="57805" y2="89688"/>
                        <a14:foregroundMark x1="74878" y1="72031" x2="78659" y2="62031"/>
                      </a14:backgroundRemoval>
                    </a14:imgEffect>
                  </a14:imgLayer>
                </a14:imgProps>
              </a:ext>
            </a:extLst>
          </a:blip>
          <a:srcRect l="13834" t="2660" r="14042" b="5111"/>
          <a:stretch/>
        </p:blipFill>
        <p:spPr>
          <a:xfrm>
            <a:off x="874980" y="259126"/>
            <a:ext cx="1190309" cy="1188000"/>
          </a:xfrm>
          <a:prstGeom prst="rect">
            <a:avLst/>
          </a:prstGeom>
        </p:spPr>
      </p:pic>
      <p:pic>
        <p:nvPicPr>
          <p:cNvPr id="46" name="Wrong Flash" descr="A picture containing building, red, door&#10;&#10;Description automatically generated">
            <a:extLst>
              <a:ext uri="{FF2B5EF4-FFF2-40B4-BE49-F238E27FC236}">
                <a16:creationId xmlns:a16="http://schemas.microsoft.com/office/drawing/2014/main" id="{03DAE73F-483C-4D4F-BBF9-02B294E1FFC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37403" y="325466"/>
            <a:ext cx="9963462" cy="621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48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10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2"/>
                                            </p:cond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107B996B-9376-854A-9F36-54DB81288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CE1667-87AB-9442-A2B6-FBF47CC37147}"/>
              </a:ext>
            </a:extLst>
          </p:cNvPr>
          <p:cNvSpPr txBox="1"/>
          <p:nvPr/>
        </p:nvSpPr>
        <p:spPr>
          <a:xfrm>
            <a:off x="0" y="2446637"/>
            <a:ext cx="12192000" cy="1754326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0">
                <a:srgbClr val="0038B6"/>
              </a:gs>
              <a:gs pos="75000">
                <a:srgbClr val="002060"/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chemeClr val="bg1"/>
                </a:solidFill>
              </a:rPr>
              <a:t>The 10 most played ball sports by adults in England</a:t>
            </a:r>
            <a:endParaRPr lang="en-US" sz="54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:a16="http://schemas.microsoft.com/office/drawing/2014/main" id="{217D51BE-0963-3B45-8BE7-8EDDF6E287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2918" y="122881"/>
            <a:ext cx="1186935" cy="118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2679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ight, clock, meter, drawing&#10;&#10;Description automatically generated">
            <a:extLst>
              <a:ext uri="{FF2B5EF4-FFF2-40B4-BE49-F238E27FC236}">
                <a16:creationId xmlns:a16="http://schemas.microsoft.com/office/drawing/2014/main" id="{20A8148B-94A6-DC4C-8895-443603EE55A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013" t="24210" r="23026" b="10526"/>
          <a:stretch/>
        </p:blipFill>
        <p:spPr>
          <a:xfrm>
            <a:off x="-1" y="9804"/>
            <a:ext cx="12192001" cy="68890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62B416-10A7-7D4B-A446-60312E441C3E}"/>
              </a:ext>
            </a:extLst>
          </p:cNvPr>
          <p:cNvSpPr txBox="1"/>
          <p:nvPr/>
        </p:nvSpPr>
        <p:spPr>
          <a:xfrm>
            <a:off x="5531556" y="519289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Football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650155-45C1-EB4B-B77B-261542803CD1}"/>
              </a:ext>
            </a:extLst>
          </p:cNvPr>
          <p:cNvSpPr txBox="1"/>
          <p:nvPr/>
        </p:nvSpPr>
        <p:spPr>
          <a:xfrm>
            <a:off x="5531555" y="1085219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Golf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FD9A11-44BC-6049-8591-E1BE96A362FB}"/>
              </a:ext>
            </a:extLst>
          </p:cNvPr>
          <p:cNvSpPr txBox="1"/>
          <p:nvPr/>
        </p:nvSpPr>
        <p:spPr>
          <a:xfrm>
            <a:off x="5531554" y="1676698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Table Tennis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7B65E7-CDE2-5A4F-80A5-1078F2147E8C}"/>
              </a:ext>
            </a:extLst>
          </p:cNvPr>
          <p:cNvSpPr txBox="1"/>
          <p:nvPr/>
        </p:nvSpPr>
        <p:spPr>
          <a:xfrm>
            <a:off x="5531554" y="2275192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Goblet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2B1F6E-B506-3E4F-93B2-3475134B614F}"/>
              </a:ext>
            </a:extLst>
          </p:cNvPr>
          <p:cNvSpPr txBox="1"/>
          <p:nvPr/>
        </p:nvSpPr>
        <p:spPr>
          <a:xfrm>
            <a:off x="5531553" y="2863700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Squash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B87011-D621-6742-9C58-C822D6D7DE94}"/>
              </a:ext>
            </a:extLst>
          </p:cNvPr>
          <p:cNvSpPr txBox="1"/>
          <p:nvPr/>
        </p:nvSpPr>
        <p:spPr>
          <a:xfrm>
            <a:off x="5531552" y="3432601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Bowls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014291-C6BE-E842-9953-33F09D8827BC}"/>
              </a:ext>
            </a:extLst>
          </p:cNvPr>
          <p:cNvSpPr txBox="1"/>
          <p:nvPr/>
        </p:nvSpPr>
        <p:spPr>
          <a:xfrm>
            <a:off x="5531554" y="4021109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Cricket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536857-F5E3-7548-89CD-175A7103327E}"/>
              </a:ext>
            </a:extLst>
          </p:cNvPr>
          <p:cNvSpPr txBox="1"/>
          <p:nvPr/>
        </p:nvSpPr>
        <p:spPr>
          <a:xfrm>
            <a:off x="5531554" y="4630892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Basketball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8CC85A-E291-0A44-BE30-7B098FF1CB99}"/>
              </a:ext>
            </a:extLst>
          </p:cNvPr>
          <p:cNvSpPr txBox="1"/>
          <p:nvPr/>
        </p:nvSpPr>
        <p:spPr>
          <a:xfrm>
            <a:off x="5531553" y="5253267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Netball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59B99A-FF31-534E-A152-1120D0698A28}"/>
              </a:ext>
            </a:extLst>
          </p:cNvPr>
          <p:cNvSpPr txBox="1"/>
          <p:nvPr/>
        </p:nvSpPr>
        <p:spPr>
          <a:xfrm>
            <a:off x="5531552" y="5867324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Rugby Union</a:t>
            </a:r>
          </a:p>
        </p:txBody>
      </p:sp>
      <p:pic>
        <p:nvPicPr>
          <p:cNvPr id="43" name="Picture 42">
            <a:hlinkClick r:id="rId6" action="ppaction://hlinksldjump"/>
            <a:extLst>
              <a:ext uri="{FF2B5EF4-FFF2-40B4-BE49-F238E27FC236}">
                <a16:creationId xmlns:a16="http://schemas.microsoft.com/office/drawing/2014/main" id="{C0AD428F-AA40-5A48-9422-4000A01121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22918" y="122881"/>
            <a:ext cx="1186935" cy="1186935"/>
          </a:xfrm>
          <a:prstGeom prst="rect">
            <a:avLst/>
          </a:prstGeom>
        </p:spPr>
      </p:pic>
      <p:pic>
        <p:nvPicPr>
          <p:cNvPr id="26" name="Picture 25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20EEF6C9-EC7F-314B-8DF3-C5C9AEB56BE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40605" t="27245" r="40319" b="66726"/>
          <a:stretch/>
        </p:blipFill>
        <p:spPr>
          <a:xfrm>
            <a:off x="5145437" y="325465"/>
            <a:ext cx="3704095" cy="639653"/>
          </a:xfrm>
          <a:prstGeom prst="rect">
            <a:avLst/>
          </a:prstGeom>
        </p:spPr>
      </p:pic>
      <p:pic>
        <p:nvPicPr>
          <p:cNvPr id="27" name="Picture 26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49C8EE31-6C87-A749-A7DB-0E1B53F0F5B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38929" t="34380" r="38643" b="60741"/>
          <a:stretch/>
        </p:blipFill>
        <p:spPr>
          <a:xfrm>
            <a:off x="4819973" y="1082444"/>
            <a:ext cx="4355024" cy="517757"/>
          </a:xfrm>
          <a:prstGeom prst="rect">
            <a:avLst/>
          </a:prstGeom>
        </p:spPr>
      </p:pic>
      <p:pic>
        <p:nvPicPr>
          <p:cNvPr id="28" name="Picture 27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348D48D6-AB00-5846-BA48-670AFD09AA0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36535" t="39259" r="36568" b="55074"/>
          <a:stretch/>
        </p:blipFill>
        <p:spPr>
          <a:xfrm>
            <a:off x="4355024" y="1600201"/>
            <a:ext cx="5222930" cy="601349"/>
          </a:xfrm>
          <a:prstGeom prst="rect">
            <a:avLst/>
          </a:prstGeom>
        </p:spPr>
      </p:pic>
      <p:pic>
        <p:nvPicPr>
          <p:cNvPr id="29" name="Picture 28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EE4B35A3-1929-7E45-B819-C7540EEBB76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34619" t="44927" r="34652" b="49711"/>
          <a:stretch/>
        </p:blipFill>
        <p:spPr>
          <a:xfrm>
            <a:off x="3983064" y="2201550"/>
            <a:ext cx="5966848" cy="568901"/>
          </a:xfrm>
          <a:prstGeom prst="rect">
            <a:avLst/>
          </a:prstGeom>
        </p:spPr>
      </p:pic>
      <p:pic>
        <p:nvPicPr>
          <p:cNvPr id="30" name="Picture 29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A86C30CA-B642-6149-ACE7-ADF323CCD32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33022" t="50595" r="32817" b="44205"/>
          <a:stretch/>
        </p:blipFill>
        <p:spPr>
          <a:xfrm>
            <a:off x="3673098" y="2802900"/>
            <a:ext cx="6633276" cy="551785"/>
          </a:xfrm>
          <a:prstGeom prst="rect">
            <a:avLst/>
          </a:prstGeom>
        </p:spPr>
      </p:pic>
      <p:pic>
        <p:nvPicPr>
          <p:cNvPr id="31" name="Picture 30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5CB78030-964C-3D49-8654-E2D671984F7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31107" t="56369" r="30901" b="39070"/>
          <a:stretch/>
        </p:blipFill>
        <p:spPr>
          <a:xfrm>
            <a:off x="3301139" y="3415485"/>
            <a:ext cx="7377193" cy="483971"/>
          </a:xfrm>
          <a:prstGeom prst="rect">
            <a:avLst/>
          </a:prstGeom>
        </p:spPr>
      </p:pic>
      <p:pic>
        <p:nvPicPr>
          <p:cNvPr id="32" name="Picture 31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DF9ED40C-EECD-BC46-8C97-99A34A48BAC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28872" t="61503" r="28986" b="32592"/>
          <a:stretch/>
        </p:blipFill>
        <p:spPr>
          <a:xfrm>
            <a:off x="2867186" y="3960256"/>
            <a:ext cx="8183106" cy="626587"/>
          </a:xfrm>
          <a:prstGeom prst="rect">
            <a:avLst/>
          </a:prstGeom>
        </p:spPr>
      </p:pic>
      <p:pic>
        <p:nvPicPr>
          <p:cNvPr id="33" name="Picture 32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EA6EC7FA-A35F-7D45-8341-D3A0FBCA6EA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26877" t="67824" r="26990" b="27001"/>
          <a:stretch/>
        </p:blipFill>
        <p:spPr>
          <a:xfrm>
            <a:off x="2479728" y="4630892"/>
            <a:ext cx="8958021" cy="549045"/>
          </a:xfrm>
          <a:prstGeom prst="rect">
            <a:avLst/>
          </a:prstGeom>
        </p:spPr>
      </p:pic>
      <p:pic>
        <p:nvPicPr>
          <p:cNvPr id="34" name="Picture 33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FF4DF151-709F-8443-B250-75C8053E886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25759" t="73414" r="25553" b="21414"/>
          <a:stretch/>
        </p:blipFill>
        <p:spPr>
          <a:xfrm>
            <a:off x="2262752" y="5223986"/>
            <a:ext cx="9453967" cy="548795"/>
          </a:xfrm>
          <a:prstGeom prst="rect">
            <a:avLst/>
          </a:prstGeom>
        </p:spPr>
      </p:pic>
      <p:pic>
        <p:nvPicPr>
          <p:cNvPr id="35" name="Picture 34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5BFE8470-2EED-BA42-819A-282DB7C215A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24642" t="79001" r="24436" b="14181"/>
          <a:stretch/>
        </p:blipFill>
        <p:spPr>
          <a:xfrm>
            <a:off x="2045775" y="5816830"/>
            <a:ext cx="9887919" cy="723455"/>
          </a:xfrm>
          <a:prstGeom prst="rect">
            <a:avLst/>
          </a:prstGeom>
        </p:spPr>
      </p:pic>
      <p:pic>
        <p:nvPicPr>
          <p:cNvPr id="44" name="Wrong button">
            <a:extLst>
              <a:ext uri="{FF2B5EF4-FFF2-40B4-BE49-F238E27FC236}">
                <a16:creationId xmlns:a16="http://schemas.microsoft.com/office/drawing/2014/main" id="{E330A519-787B-B140-A1E1-3E0C417B81E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750" b="92656" l="10000" r="90000">
                        <a14:foregroundMark x1="36585" y1="69375" x2="64878" y2="35313"/>
                        <a14:foregroundMark x1="64878" y1="35313" x2="54756" y2="39063"/>
                        <a14:foregroundMark x1="54756" y1="39063" x2="51341" y2="43438"/>
                        <a14:foregroundMark x1="35976" y1="27344" x2="65122" y2="73594"/>
                        <a14:foregroundMark x1="58902" y1="33750" x2="62317" y2="30625"/>
                        <a14:foregroundMark x1="42805" y1="10313" x2="51951" y2="11250"/>
                        <a14:foregroundMark x1="51951" y1="11250" x2="46098" y2="8750"/>
                        <a14:foregroundMark x1="46341" y1="92656" x2="57805" y2="89688"/>
                        <a14:foregroundMark x1="74878" y1="72031" x2="78659" y2="62031"/>
                      </a14:backgroundRemoval>
                    </a14:imgEffect>
                  </a14:imgLayer>
                </a14:imgProps>
              </a:ext>
            </a:extLst>
          </a:blip>
          <a:srcRect l="13834" t="2660" r="14042" b="5111"/>
          <a:stretch/>
        </p:blipFill>
        <p:spPr>
          <a:xfrm>
            <a:off x="874980" y="259126"/>
            <a:ext cx="1190309" cy="1188000"/>
          </a:xfrm>
          <a:prstGeom prst="rect">
            <a:avLst/>
          </a:prstGeom>
        </p:spPr>
      </p:pic>
      <p:pic>
        <p:nvPicPr>
          <p:cNvPr id="45" name="Wrong Flash" descr="A picture containing building, red, door&#10;&#10;Description automatically generated">
            <a:extLst>
              <a:ext uri="{FF2B5EF4-FFF2-40B4-BE49-F238E27FC236}">
                <a16:creationId xmlns:a16="http://schemas.microsoft.com/office/drawing/2014/main" id="{B1BF554C-D0E8-0A40-B9FB-7F4C169F4EA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37403" y="325466"/>
            <a:ext cx="9963462" cy="621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001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0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100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2"/>
                                            </p:cond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107B996B-9376-854A-9F36-54DB81288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CE1667-87AB-9442-A2B6-FBF47CC37147}"/>
              </a:ext>
            </a:extLst>
          </p:cNvPr>
          <p:cNvSpPr txBox="1"/>
          <p:nvPr/>
        </p:nvSpPr>
        <p:spPr>
          <a:xfrm>
            <a:off x="0" y="2446637"/>
            <a:ext cx="12192000" cy="1754326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0">
                <a:srgbClr val="0038B6"/>
              </a:gs>
              <a:gs pos="75000">
                <a:srgbClr val="002060"/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chemeClr val="bg1"/>
                </a:solidFill>
              </a:rPr>
              <a:t>The 10 least-used letters in the English language</a:t>
            </a:r>
            <a:endParaRPr lang="en-US" sz="54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:a16="http://schemas.microsoft.com/office/drawing/2014/main" id="{5A4621D9-D4E0-CF4E-B282-4D75333F68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2918" y="122881"/>
            <a:ext cx="1186935" cy="118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6930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ight, clock, meter, drawing&#10;&#10;Description automatically generated">
            <a:extLst>
              <a:ext uri="{FF2B5EF4-FFF2-40B4-BE49-F238E27FC236}">
                <a16:creationId xmlns:a16="http://schemas.microsoft.com/office/drawing/2014/main" id="{20A8148B-94A6-DC4C-8895-443603EE55A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013" t="24210" r="23026" b="10526"/>
          <a:stretch/>
        </p:blipFill>
        <p:spPr>
          <a:xfrm>
            <a:off x="-1" y="9804"/>
            <a:ext cx="12192001" cy="68890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62B416-10A7-7D4B-A446-60312E441C3E}"/>
              </a:ext>
            </a:extLst>
          </p:cNvPr>
          <p:cNvSpPr txBox="1"/>
          <p:nvPr/>
        </p:nvSpPr>
        <p:spPr>
          <a:xfrm>
            <a:off x="5531556" y="519289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Chocolate Cake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650155-45C1-EB4B-B77B-261542803CD1}"/>
              </a:ext>
            </a:extLst>
          </p:cNvPr>
          <p:cNvSpPr txBox="1"/>
          <p:nvPr/>
        </p:nvSpPr>
        <p:spPr>
          <a:xfrm>
            <a:off x="5531555" y="1085219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Ice Cream Cone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FD9A11-44BC-6049-8591-E1BE96A362FB}"/>
              </a:ext>
            </a:extLst>
          </p:cNvPr>
          <p:cNvSpPr txBox="1"/>
          <p:nvPr/>
        </p:nvSpPr>
        <p:spPr>
          <a:xfrm>
            <a:off x="5531554" y="1676698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Pickle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7B65E7-CDE2-5A4F-80A5-1078F2147E8C}"/>
              </a:ext>
            </a:extLst>
          </p:cNvPr>
          <p:cNvSpPr txBox="1"/>
          <p:nvPr/>
        </p:nvSpPr>
        <p:spPr>
          <a:xfrm>
            <a:off x="5531554" y="2275192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Swiss Cheese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2B1F6E-B506-3E4F-93B2-3475134B614F}"/>
              </a:ext>
            </a:extLst>
          </p:cNvPr>
          <p:cNvSpPr txBox="1"/>
          <p:nvPr/>
        </p:nvSpPr>
        <p:spPr>
          <a:xfrm>
            <a:off x="5531553" y="2863700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Salami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B87011-D621-6742-9C58-C822D6D7DE94}"/>
              </a:ext>
            </a:extLst>
          </p:cNvPr>
          <p:cNvSpPr txBox="1"/>
          <p:nvPr/>
        </p:nvSpPr>
        <p:spPr>
          <a:xfrm>
            <a:off x="5531552" y="3432601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Lollipop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014291-C6BE-E842-9953-33F09D8827BC}"/>
              </a:ext>
            </a:extLst>
          </p:cNvPr>
          <p:cNvSpPr txBox="1"/>
          <p:nvPr/>
        </p:nvSpPr>
        <p:spPr>
          <a:xfrm>
            <a:off x="5531554" y="4021109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Cherry Pie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536857-F5E3-7548-89CD-175A7103327E}"/>
              </a:ext>
            </a:extLst>
          </p:cNvPr>
          <p:cNvSpPr txBox="1"/>
          <p:nvPr/>
        </p:nvSpPr>
        <p:spPr>
          <a:xfrm>
            <a:off x="5531554" y="4630892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Sausage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8CC85A-E291-0A44-BE30-7B098FF1CB99}"/>
              </a:ext>
            </a:extLst>
          </p:cNvPr>
          <p:cNvSpPr txBox="1"/>
          <p:nvPr/>
        </p:nvSpPr>
        <p:spPr>
          <a:xfrm>
            <a:off x="5531553" y="5253267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Cupcake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59B99A-FF31-534E-A152-1120D0698A28}"/>
              </a:ext>
            </a:extLst>
          </p:cNvPr>
          <p:cNvSpPr txBox="1"/>
          <p:nvPr/>
        </p:nvSpPr>
        <p:spPr>
          <a:xfrm>
            <a:off x="5531552" y="5867324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Water Melon</a:t>
            </a:r>
          </a:p>
        </p:txBody>
      </p:sp>
      <p:pic>
        <p:nvPicPr>
          <p:cNvPr id="20" name="Picture 19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3DCE393F-C9C7-D547-8FB9-9AA876BC1B8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</a:blip>
          <a:srcRect l="40605" t="27245" r="40319" b="66726"/>
          <a:stretch/>
        </p:blipFill>
        <p:spPr>
          <a:xfrm>
            <a:off x="5145437" y="325465"/>
            <a:ext cx="3704095" cy="639653"/>
          </a:xfrm>
          <a:prstGeom prst="rect">
            <a:avLst/>
          </a:prstGeom>
        </p:spPr>
      </p:pic>
      <p:pic>
        <p:nvPicPr>
          <p:cNvPr id="21" name="Picture 20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BAB18129-14BE-B047-8D36-CAF3CF95FC4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</a:blip>
          <a:srcRect l="38929" t="34380" r="38643" b="60741"/>
          <a:stretch/>
        </p:blipFill>
        <p:spPr>
          <a:xfrm>
            <a:off x="4819973" y="1082444"/>
            <a:ext cx="4355024" cy="517757"/>
          </a:xfrm>
          <a:prstGeom prst="rect">
            <a:avLst/>
          </a:prstGeom>
        </p:spPr>
      </p:pic>
      <p:pic>
        <p:nvPicPr>
          <p:cNvPr id="22" name="Picture 21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317F4840-CCC9-2A47-9061-725298C191A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</a:blip>
          <a:srcRect l="36535" t="39259" r="36568" b="55074"/>
          <a:stretch/>
        </p:blipFill>
        <p:spPr>
          <a:xfrm>
            <a:off x="4355024" y="1600201"/>
            <a:ext cx="5222930" cy="601349"/>
          </a:xfrm>
          <a:prstGeom prst="rect">
            <a:avLst/>
          </a:prstGeom>
        </p:spPr>
      </p:pic>
      <p:pic>
        <p:nvPicPr>
          <p:cNvPr id="23" name="Picture 22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9C449B7D-977E-DB48-84EB-6D3680F7F0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</a:blip>
          <a:srcRect l="34619" t="44927" r="34652" b="49711"/>
          <a:stretch/>
        </p:blipFill>
        <p:spPr>
          <a:xfrm>
            <a:off x="3983064" y="2201550"/>
            <a:ext cx="5966848" cy="568901"/>
          </a:xfrm>
          <a:prstGeom prst="rect">
            <a:avLst/>
          </a:prstGeom>
        </p:spPr>
      </p:pic>
      <p:pic>
        <p:nvPicPr>
          <p:cNvPr id="24" name="Picture 23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1FAC2C4A-434D-5E46-BD5F-5549074043B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</a:blip>
          <a:srcRect l="33022" t="50595" r="32817" b="44205"/>
          <a:stretch/>
        </p:blipFill>
        <p:spPr>
          <a:xfrm>
            <a:off x="3673098" y="2802900"/>
            <a:ext cx="6633276" cy="551785"/>
          </a:xfrm>
          <a:prstGeom prst="rect">
            <a:avLst/>
          </a:prstGeom>
        </p:spPr>
      </p:pic>
      <p:pic>
        <p:nvPicPr>
          <p:cNvPr id="25" name="Picture 24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E0D401F8-93A0-9045-AE7C-801A0A8EF8B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</a:blip>
          <a:srcRect l="31107" t="56369" r="30901" b="39070"/>
          <a:stretch/>
        </p:blipFill>
        <p:spPr>
          <a:xfrm>
            <a:off x="3301139" y="3415485"/>
            <a:ext cx="7377193" cy="483971"/>
          </a:xfrm>
          <a:prstGeom prst="rect">
            <a:avLst/>
          </a:prstGeom>
        </p:spPr>
      </p:pic>
      <p:pic>
        <p:nvPicPr>
          <p:cNvPr id="26" name="Picture 25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D4C5FB8F-FAD0-E84D-96DF-BD0F9D8A162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</a:blip>
          <a:srcRect l="28872" t="61503" r="28986" b="32592"/>
          <a:stretch/>
        </p:blipFill>
        <p:spPr>
          <a:xfrm>
            <a:off x="2867186" y="3960256"/>
            <a:ext cx="8183106" cy="626587"/>
          </a:xfrm>
          <a:prstGeom prst="rect">
            <a:avLst/>
          </a:prstGeom>
        </p:spPr>
      </p:pic>
      <p:pic>
        <p:nvPicPr>
          <p:cNvPr id="27" name="Picture 26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C19663DB-FE40-AC49-BCE5-C9C894A7AC2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</a:blip>
          <a:srcRect l="26877" t="67824" r="26990" b="27001"/>
          <a:stretch/>
        </p:blipFill>
        <p:spPr>
          <a:xfrm>
            <a:off x="2479728" y="4630892"/>
            <a:ext cx="8958021" cy="549045"/>
          </a:xfrm>
          <a:prstGeom prst="rect">
            <a:avLst/>
          </a:prstGeom>
        </p:spPr>
      </p:pic>
      <p:pic>
        <p:nvPicPr>
          <p:cNvPr id="28" name="Picture 27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B7D04917-56EE-E14F-B68B-3F2F202D6DF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</a:blip>
          <a:srcRect l="25759" t="73414" r="25553" b="21414"/>
          <a:stretch/>
        </p:blipFill>
        <p:spPr>
          <a:xfrm>
            <a:off x="2262752" y="5223986"/>
            <a:ext cx="9453967" cy="548795"/>
          </a:xfrm>
          <a:prstGeom prst="rect">
            <a:avLst/>
          </a:prstGeom>
        </p:spPr>
      </p:pic>
      <p:pic>
        <p:nvPicPr>
          <p:cNvPr id="29" name="Picture 28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FBC0ECCF-3D64-FA42-B269-173BFBE04C8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</a:blip>
          <a:srcRect l="24642" t="79001" r="24436" b="14181"/>
          <a:stretch/>
        </p:blipFill>
        <p:spPr>
          <a:xfrm>
            <a:off x="2045775" y="5816830"/>
            <a:ext cx="9887919" cy="723455"/>
          </a:xfrm>
          <a:prstGeom prst="rect">
            <a:avLst/>
          </a:prstGeom>
        </p:spPr>
      </p:pic>
      <p:pic>
        <p:nvPicPr>
          <p:cNvPr id="30" name="Picture 29">
            <a:hlinkClick r:id="rId7" action="ppaction://hlinksldjump"/>
            <a:extLst>
              <a:ext uri="{FF2B5EF4-FFF2-40B4-BE49-F238E27FC236}">
                <a16:creationId xmlns:a16="http://schemas.microsoft.com/office/drawing/2014/main" id="{43D2D682-1036-D541-B237-07F25D188E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22918" y="147595"/>
            <a:ext cx="1186935" cy="1186935"/>
          </a:xfrm>
          <a:prstGeom prst="rect">
            <a:avLst/>
          </a:prstGeom>
        </p:spPr>
      </p:pic>
      <p:pic>
        <p:nvPicPr>
          <p:cNvPr id="33" name="Wrong button">
            <a:extLst>
              <a:ext uri="{FF2B5EF4-FFF2-40B4-BE49-F238E27FC236}">
                <a16:creationId xmlns:a16="http://schemas.microsoft.com/office/drawing/2014/main" id="{995946D6-89FE-094C-9B2F-C0FA85033D6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750" b="92656" l="10000" r="90000">
                        <a14:foregroundMark x1="36585" y1="69375" x2="64878" y2="35313"/>
                        <a14:foregroundMark x1="64878" y1="35313" x2="54756" y2="39063"/>
                        <a14:foregroundMark x1="54756" y1="39063" x2="51341" y2="43438"/>
                        <a14:foregroundMark x1="35976" y1="27344" x2="65122" y2="73594"/>
                        <a14:foregroundMark x1="58902" y1="33750" x2="62317" y2="30625"/>
                        <a14:foregroundMark x1="42805" y1="10313" x2="51951" y2="11250"/>
                        <a14:foregroundMark x1="51951" y1="11250" x2="46098" y2="8750"/>
                        <a14:foregroundMark x1="46341" y1="92656" x2="57805" y2="89688"/>
                        <a14:foregroundMark x1="74878" y1="72031" x2="78659" y2="62031"/>
                      </a14:backgroundRemoval>
                    </a14:imgEffect>
                  </a14:imgLayer>
                </a14:imgProps>
              </a:ext>
            </a:extLst>
          </a:blip>
          <a:srcRect l="13834" t="2660" r="14042" b="5111"/>
          <a:stretch/>
        </p:blipFill>
        <p:spPr>
          <a:xfrm>
            <a:off x="874980" y="259126"/>
            <a:ext cx="1190309" cy="1188000"/>
          </a:xfrm>
          <a:prstGeom prst="rect">
            <a:avLst/>
          </a:prstGeom>
        </p:spPr>
      </p:pic>
      <p:pic>
        <p:nvPicPr>
          <p:cNvPr id="34" name="Wrong Flash" descr="A picture containing building, red, door&#10;&#10;Description automatically generated">
            <a:extLst>
              <a:ext uri="{FF2B5EF4-FFF2-40B4-BE49-F238E27FC236}">
                <a16:creationId xmlns:a16="http://schemas.microsoft.com/office/drawing/2014/main" id="{6DB220BB-CD98-F842-B4B5-7D1BCEFA442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37403" y="325466"/>
            <a:ext cx="9963462" cy="621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431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10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2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ight, clock, meter, drawing&#10;&#10;Description automatically generated">
            <a:extLst>
              <a:ext uri="{FF2B5EF4-FFF2-40B4-BE49-F238E27FC236}">
                <a16:creationId xmlns:a16="http://schemas.microsoft.com/office/drawing/2014/main" id="{20A8148B-94A6-DC4C-8895-443603EE55A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013" t="24210" r="23026" b="10526"/>
          <a:stretch/>
        </p:blipFill>
        <p:spPr>
          <a:xfrm>
            <a:off x="-1" y="9804"/>
            <a:ext cx="12192001" cy="68890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62B416-10A7-7D4B-A446-60312E441C3E}"/>
              </a:ext>
            </a:extLst>
          </p:cNvPr>
          <p:cNvSpPr txBox="1"/>
          <p:nvPr/>
        </p:nvSpPr>
        <p:spPr>
          <a:xfrm>
            <a:off x="5531556" y="519289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Q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650155-45C1-EB4B-B77B-261542803CD1}"/>
              </a:ext>
            </a:extLst>
          </p:cNvPr>
          <p:cNvSpPr txBox="1"/>
          <p:nvPr/>
        </p:nvSpPr>
        <p:spPr>
          <a:xfrm>
            <a:off x="5531555" y="1085219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J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FD9A11-44BC-6049-8591-E1BE96A362FB}"/>
              </a:ext>
            </a:extLst>
          </p:cNvPr>
          <p:cNvSpPr txBox="1"/>
          <p:nvPr/>
        </p:nvSpPr>
        <p:spPr>
          <a:xfrm>
            <a:off x="5531554" y="1676698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Z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7B65E7-CDE2-5A4F-80A5-1078F2147E8C}"/>
              </a:ext>
            </a:extLst>
          </p:cNvPr>
          <p:cNvSpPr txBox="1"/>
          <p:nvPr/>
        </p:nvSpPr>
        <p:spPr>
          <a:xfrm>
            <a:off x="5531554" y="2275192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X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2B1F6E-B506-3E4F-93B2-3475134B614F}"/>
              </a:ext>
            </a:extLst>
          </p:cNvPr>
          <p:cNvSpPr txBox="1"/>
          <p:nvPr/>
        </p:nvSpPr>
        <p:spPr>
          <a:xfrm>
            <a:off x="5531553" y="2863700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V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B87011-D621-6742-9C58-C822D6D7DE94}"/>
              </a:ext>
            </a:extLst>
          </p:cNvPr>
          <p:cNvSpPr txBox="1"/>
          <p:nvPr/>
        </p:nvSpPr>
        <p:spPr>
          <a:xfrm>
            <a:off x="5531552" y="3432601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014291-C6BE-E842-9953-33F09D8827BC}"/>
              </a:ext>
            </a:extLst>
          </p:cNvPr>
          <p:cNvSpPr txBox="1"/>
          <p:nvPr/>
        </p:nvSpPr>
        <p:spPr>
          <a:xfrm>
            <a:off x="5531554" y="4021109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W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536857-F5E3-7548-89CD-175A7103327E}"/>
              </a:ext>
            </a:extLst>
          </p:cNvPr>
          <p:cNvSpPr txBox="1"/>
          <p:nvPr/>
        </p:nvSpPr>
        <p:spPr>
          <a:xfrm>
            <a:off x="5531554" y="4630892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8CC85A-E291-0A44-BE30-7B098FF1CB99}"/>
              </a:ext>
            </a:extLst>
          </p:cNvPr>
          <p:cNvSpPr txBox="1"/>
          <p:nvPr/>
        </p:nvSpPr>
        <p:spPr>
          <a:xfrm>
            <a:off x="5531553" y="5253267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F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59B99A-FF31-534E-A152-1120D0698A28}"/>
              </a:ext>
            </a:extLst>
          </p:cNvPr>
          <p:cNvSpPr txBox="1"/>
          <p:nvPr/>
        </p:nvSpPr>
        <p:spPr>
          <a:xfrm>
            <a:off x="5531552" y="5867324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B</a:t>
            </a:r>
          </a:p>
        </p:txBody>
      </p:sp>
      <p:pic>
        <p:nvPicPr>
          <p:cNvPr id="43" name="Picture 42">
            <a:hlinkClick r:id="rId6" action="ppaction://hlinksldjump"/>
            <a:extLst>
              <a:ext uri="{FF2B5EF4-FFF2-40B4-BE49-F238E27FC236}">
                <a16:creationId xmlns:a16="http://schemas.microsoft.com/office/drawing/2014/main" id="{2C32C570-4DD1-AB44-A1DC-A9F9299232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22918" y="122881"/>
            <a:ext cx="1186935" cy="1186935"/>
          </a:xfrm>
          <a:prstGeom prst="rect">
            <a:avLst/>
          </a:prstGeom>
        </p:spPr>
      </p:pic>
      <p:pic>
        <p:nvPicPr>
          <p:cNvPr id="24" name="Picture 23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823DE093-CD40-C04C-84A8-F9F31C32C8B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40605" t="27245" r="40319" b="66726"/>
          <a:stretch/>
        </p:blipFill>
        <p:spPr>
          <a:xfrm>
            <a:off x="5145437" y="325465"/>
            <a:ext cx="3704095" cy="639653"/>
          </a:xfrm>
          <a:prstGeom prst="rect">
            <a:avLst/>
          </a:prstGeom>
        </p:spPr>
      </p:pic>
      <p:pic>
        <p:nvPicPr>
          <p:cNvPr id="25" name="Picture 24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51C3C6F4-461C-AD4E-A7D4-9FD2BD3861E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38929" t="34380" r="38643" b="60741"/>
          <a:stretch/>
        </p:blipFill>
        <p:spPr>
          <a:xfrm>
            <a:off x="4819973" y="1082444"/>
            <a:ext cx="4355024" cy="517757"/>
          </a:xfrm>
          <a:prstGeom prst="rect">
            <a:avLst/>
          </a:prstGeom>
        </p:spPr>
      </p:pic>
      <p:pic>
        <p:nvPicPr>
          <p:cNvPr id="36" name="Picture 35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9D3F6D81-D108-9145-840D-596FD6096EC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36535" t="39259" r="36568" b="55074"/>
          <a:stretch/>
        </p:blipFill>
        <p:spPr>
          <a:xfrm>
            <a:off x="4355024" y="1600201"/>
            <a:ext cx="5222930" cy="601349"/>
          </a:xfrm>
          <a:prstGeom prst="rect">
            <a:avLst/>
          </a:prstGeom>
        </p:spPr>
      </p:pic>
      <p:pic>
        <p:nvPicPr>
          <p:cNvPr id="37" name="Picture 36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06179A2E-95A2-A04D-A259-CA021F9369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34619" t="44927" r="34652" b="49711"/>
          <a:stretch/>
        </p:blipFill>
        <p:spPr>
          <a:xfrm>
            <a:off x="3983064" y="2201550"/>
            <a:ext cx="5966848" cy="568901"/>
          </a:xfrm>
          <a:prstGeom prst="rect">
            <a:avLst/>
          </a:prstGeom>
        </p:spPr>
      </p:pic>
      <p:pic>
        <p:nvPicPr>
          <p:cNvPr id="38" name="Picture 37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00D6963C-3B3F-1949-9109-0A9F5C69E1C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33022" t="50595" r="32817" b="44205"/>
          <a:stretch/>
        </p:blipFill>
        <p:spPr>
          <a:xfrm>
            <a:off x="3673098" y="2802900"/>
            <a:ext cx="6633276" cy="551785"/>
          </a:xfrm>
          <a:prstGeom prst="rect">
            <a:avLst/>
          </a:prstGeom>
        </p:spPr>
      </p:pic>
      <p:pic>
        <p:nvPicPr>
          <p:cNvPr id="39" name="Picture 38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64F36345-0AA1-D74F-A988-1B4A8B828A1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31107" t="56369" r="30901" b="39070"/>
          <a:stretch/>
        </p:blipFill>
        <p:spPr>
          <a:xfrm>
            <a:off x="3301139" y="3415485"/>
            <a:ext cx="7377193" cy="483971"/>
          </a:xfrm>
          <a:prstGeom prst="rect">
            <a:avLst/>
          </a:prstGeom>
        </p:spPr>
      </p:pic>
      <p:pic>
        <p:nvPicPr>
          <p:cNvPr id="40" name="Picture 39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585DA3C4-3DA2-1049-B3CF-C6A2CACCD32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28872" t="61503" r="28986" b="32592"/>
          <a:stretch/>
        </p:blipFill>
        <p:spPr>
          <a:xfrm>
            <a:off x="2867186" y="3960256"/>
            <a:ext cx="8183106" cy="626587"/>
          </a:xfrm>
          <a:prstGeom prst="rect">
            <a:avLst/>
          </a:prstGeom>
        </p:spPr>
      </p:pic>
      <p:pic>
        <p:nvPicPr>
          <p:cNvPr id="41" name="Picture 40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FD596951-0928-9C4C-A83E-DC37EC0BB01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26877" t="67824" r="26990" b="27001"/>
          <a:stretch/>
        </p:blipFill>
        <p:spPr>
          <a:xfrm>
            <a:off x="2479728" y="4630892"/>
            <a:ext cx="8958021" cy="549045"/>
          </a:xfrm>
          <a:prstGeom prst="rect">
            <a:avLst/>
          </a:prstGeom>
        </p:spPr>
      </p:pic>
      <p:pic>
        <p:nvPicPr>
          <p:cNvPr id="42" name="Picture 41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4D76FE7E-954E-0A46-8B24-58FB7C1E018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25759" t="73414" r="25553" b="21414"/>
          <a:stretch/>
        </p:blipFill>
        <p:spPr>
          <a:xfrm>
            <a:off x="2262752" y="5223986"/>
            <a:ext cx="9453967" cy="548795"/>
          </a:xfrm>
          <a:prstGeom prst="rect">
            <a:avLst/>
          </a:prstGeom>
        </p:spPr>
      </p:pic>
      <p:pic>
        <p:nvPicPr>
          <p:cNvPr id="44" name="Picture 43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847CCEAC-0EA3-2F41-B1CB-1E658E22269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24642" t="79001" r="24436" b="14181"/>
          <a:stretch/>
        </p:blipFill>
        <p:spPr>
          <a:xfrm>
            <a:off x="2045775" y="5816830"/>
            <a:ext cx="9887919" cy="723455"/>
          </a:xfrm>
          <a:prstGeom prst="rect">
            <a:avLst/>
          </a:prstGeom>
        </p:spPr>
      </p:pic>
      <p:pic>
        <p:nvPicPr>
          <p:cNvPr id="45" name="Wrong button">
            <a:extLst>
              <a:ext uri="{FF2B5EF4-FFF2-40B4-BE49-F238E27FC236}">
                <a16:creationId xmlns:a16="http://schemas.microsoft.com/office/drawing/2014/main" id="{3A7AE1A4-8F4F-E540-AD0C-CDD1D84D668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750" b="92656" l="10000" r="90000">
                        <a14:foregroundMark x1="36585" y1="69375" x2="64878" y2="35313"/>
                        <a14:foregroundMark x1="64878" y1="35313" x2="54756" y2="39063"/>
                        <a14:foregroundMark x1="54756" y1="39063" x2="51341" y2="43438"/>
                        <a14:foregroundMark x1="35976" y1="27344" x2="65122" y2="73594"/>
                        <a14:foregroundMark x1="58902" y1="33750" x2="62317" y2="30625"/>
                        <a14:foregroundMark x1="42805" y1="10313" x2="51951" y2="11250"/>
                        <a14:foregroundMark x1="51951" y1="11250" x2="46098" y2="8750"/>
                        <a14:foregroundMark x1="46341" y1="92656" x2="57805" y2="89688"/>
                        <a14:foregroundMark x1="74878" y1="72031" x2="78659" y2="62031"/>
                      </a14:backgroundRemoval>
                    </a14:imgEffect>
                  </a14:imgLayer>
                </a14:imgProps>
              </a:ext>
            </a:extLst>
          </a:blip>
          <a:srcRect l="13834" t="2660" r="14042" b="5111"/>
          <a:stretch/>
        </p:blipFill>
        <p:spPr>
          <a:xfrm>
            <a:off x="874980" y="259126"/>
            <a:ext cx="1190309" cy="1188000"/>
          </a:xfrm>
          <a:prstGeom prst="rect">
            <a:avLst/>
          </a:prstGeom>
        </p:spPr>
      </p:pic>
      <p:pic>
        <p:nvPicPr>
          <p:cNvPr id="46" name="Wrong Flash" descr="A picture containing building, red, door&#10;&#10;Description automatically generated">
            <a:extLst>
              <a:ext uri="{FF2B5EF4-FFF2-40B4-BE49-F238E27FC236}">
                <a16:creationId xmlns:a16="http://schemas.microsoft.com/office/drawing/2014/main" id="{2E339C8C-5AF9-2646-A18C-BAB0DE736A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37403" y="325466"/>
            <a:ext cx="9963462" cy="621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88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10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2"/>
                                            </p:cond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107B996B-9376-854A-9F36-54DB81288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CE1667-87AB-9442-A2B6-FBF47CC37147}"/>
              </a:ext>
            </a:extLst>
          </p:cNvPr>
          <p:cNvSpPr txBox="1"/>
          <p:nvPr/>
        </p:nvSpPr>
        <p:spPr>
          <a:xfrm>
            <a:off x="0" y="2446637"/>
            <a:ext cx="12192000" cy="1754326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0">
                <a:srgbClr val="0038B6"/>
              </a:gs>
              <a:gs pos="75000">
                <a:srgbClr val="002060"/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chemeClr val="bg1"/>
                </a:solidFill>
              </a:rPr>
              <a:t>The 10 Mr Men characters with last names beginning with S or T</a:t>
            </a:r>
            <a:endParaRPr lang="en-US" sz="54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:a16="http://schemas.microsoft.com/office/drawing/2014/main" id="{DC78F727-34A1-8745-8D6D-99BCDD066D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2918" y="122881"/>
            <a:ext cx="1186935" cy="118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5635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ight, clock, meter, drawing&#10;&#10;Description automatically generated">
            <a:extLst>
              <a:ext uri="{FF2B5EF4-FFF2-40B4-BE49-F238E27FC236}">
                <a16:creationId xmlns:a16="http://schemas.microsoft.com/office/drawing/2014/main" id="{20A8148B-94A6-DC4C-8895-443603EE55A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013" t="24210" r="23026" b="10526"/>
          <a:stretch/>
        </p:blipFill>
        <p:spPr>
          <a:xfrm>
            <a:off x="-1" y="9804"/>
            <a:ext cx="12192001" cy="68890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62B416-10A7-7D4B-A446-60312E441C3E}"/>
              </a:ext>
            </a:extLst>
          </p:cNvPr>
          <p:cNvSpPr txBox="1"/>
          <p:nvPr/>
        </p:nvSpPr>
        <p:spPr>
          <a:xfrm>
            <a:off x="5531556" y="519289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Mr Silly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650155-45C1-EB4B-B77B-261542803CD1}"/>
              </a:ext>
            </a:extLst>
          </p:cNvPr>
          <p:cNvSpPr txBox="1"/>
          <p:nvPr/>
        </p:nvSpPr>
        <p:spPr>
          <a:xfrm>
            <a:off x="5531555" y="1085219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Mr Skinny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FD9A11-44BC-6049-8591-E1BE96A362FB}"/>
              </a:ext>
            </a:extLst>
          </p:cNvPr>
          <p:cNvSpPr txBox="1"/>
          <p:nvPr/>
        </p:nvSpPr>
        <p:spPr>
          <a:xfrm>
            <a:off x="5531554" y="1676698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Mr Slow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7B65E7-CDE2-5A4F-80A5-1078F2147E8C}"/>
              </a:ext>
            </a:extLst>
          </p:cNvPr>
          <p:cNvSpPr txBox="1"/>
          <p:nvPr/>
        </p:nvSpPr>
        <p:spPr>
          <a:xfrm>
            <a:off x="5531554" y="2275192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Mr Small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2B1F6E-B506-3E4F-93B2-3475134B614F}"/>
              </a:ext>
            </a:extLst>
          </p:cNvPr>
          <p:cNvSpPr txBox="1"/>
          <p:nvPr/>
        </p:nvSpPr>
        <p:spPr>
          <a:xfrm>
            <a:off x="5531553" y="2863700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Mr Sneeze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B87011-D621-6742-9C58-C822D6D7DE94}"/>
              </a:ext>
            </a:extLst>
          </p:cNvPr>
          <p:cNvSpPr txBox="1"/>
          <p:nvPr/>
        </p:nvSpPr>
        <p:spPr>
          <a:xfrm>
            <a:off x="5531552" y="3432601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Mr Snow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014291-C6BE-E842-9953-33F09D8827BC}"/>
              </a:ext>
            </a:extLst>
          </p:cNvPr>
          <p:cNvSpPr txBox="1"/>
          <p:nvPr/>
        </p:nvSpPr>
        <p:spPr>
          <a:xfrm>
            <a:off x="5531554" y="4021109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Mr Strong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536857-F5E3-7548-89CD-175A7103327E}"/>
              </a:ext>
            </a:extLst>
          </p:cNvPr>
          <p:cNvSpPr txBox="1"/>
          <p:nvPr/>
        </p:nvSpPr>
        <p:spPr>
          <a:xfrm>
            <a:off x="5531554" y="4630892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Mr  Tall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8CC85A-E291-0A44-BE30-7B098FF1CB99}"/>
              </a:ext>
            </a:extLst>
          </p:cNvPr>
          <p:cNvSpPr txBox="1"/>
          <p:nvPr/>
        </p:nvSpPr>
        <p:spPr>
          <a:xfrm>
            <a:off x="5531553" y="5253267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Mr Tickle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59B99A-FF31-534E-A152-1120D0698A28}"/>
              </a:ext>
            </a:extLst>
          </p:cNvPr>
          <p:cNvSpPr txBox="1"/>
          <p:nvPr/>
        </p:nvSpPr>
        <p:spPr>
          <a:xfrm>
            <a:off x="5531552" y="5867324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Mr Topsy-Turvy</a:t>
            </a:r>
          </a:p>
        </p:txBody>
      </p:sp>
      <p:pic>
        <p:nvPicPr>
          <p:cNvPr id="43" name="Picture 42">
            <a:hlinkClick r:id="rId6" action="ppaction://hlinksldjump"/>
            <a:extLst>
              <a:ext uri="{FF2B5EF4-FFF2-40B4-BE49-F238E27FC236}">
                <a16:creationId xmlns:a16="http://schemas.microsoft.com/office/drawing/2014/main" id="{6B54AC5A-F066-5F41-A8AE-F31B7731C4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22918" y="122881"/>
            <a:ext cx="1186935" cy="1186935"/>
          </a:xfrm>
          <a:prstGeom prst="rect">
            <a:avLst/>
          </a:prstGeom>
        </p:spPr>
      </p:pic>
      <p:pic>
        <p:nvPicPr>
          <p:cNvPr id="26" name="Picture 25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B44DDF54-9001-4645-8BB8-F85574381CC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40605" t="27245" r="40319" b="66726"/>
          <a:stretch/>
        </p:blipFill>
        <p:spPr>
          <a:xfrm>
            <a:off x="5145437" y="325465"/>
            <a:ext cx="3704095" cy="639653"/>
          </a:xfrm>
          <a:prstGeom prst="rect">
            <a:avLst/>
          </a:prstGeom>
        </p:spPr>
      </p:pic>
      <p:pic>
        <p:nvPicPr>
          <p:cNvPr id="27" name="Picture 26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D4EB3D82-C2F0-7245-81C0-F8331AA10D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38929" t="34380" r="38643" b="60741"/>
          <a:stretch/>
        </p:blipFill>
        <p:spPr>
          <a:xfrm>
            <a:off x="4819973" y="1082444"/>
            <a:ext cx="4355024" cy="517757"/>
          </a:xfrm>
          <a:prstGeom prst="rect">
            <a:avLst/>
          </a:prstGeom>
        </p:spPr>
      </p:pic>
      <p:pic>
        <p:nvPicPr>
          <p:cNvPr id="28" name="Picture 27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1BA1573A-BBB3-A040-86BD-252F807FC98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36535" t="39259" r="36568" b="55074"/>
          <a:stretch/>
        </p:blipFill>
        <p:spPr>
          <a:xfrm>
            <a:off x="4355024" y="1600201"/>
            <a:ext cx="5222930" cy="601349"/>
          </a:xfrm>
          <a:prstGeom prst="rect">
            <a:avLst/>
          </a:prstGeom>
        </p:spPr>
      </p:pic>
      <p:pic>
        <p:nvPicPr>
          <p:cNvPr id="29" name="Picture 28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14C3D060-DC09-4B49-965C-A6D4D816B00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34619" t="44927" r="34652" b="49711"/>
          <a:stretch/>
        </p:blipFill>
        <p:spPr>
          <a:xfrm>
            <a:off x="3983064" y="2201550"/>
            <a:ext cx="5966848" cy="568901"/>
          </a:xfrm>
          <a:prstGeom prst="rect">
            <a:avLst/>
          </a:prstGeom>
        </p:spPr>
      </p:pic>
      <p:pic>
        <p:nvPicPr>
          <p:cNvPr id="30" name="Picture 29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821C2218-0869-6946-9B95-5CD5617F8BC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33022" t="50595" r="32817" b="44205"/>
          <a:stretch/>
        </p:blipFill>
        <p:spPr>
          <a:xfrm>
            <a:off x="3673098" y="2802900"/>
            <a:ext cx="6633276" cy="551785"/>
          </a:xfrm>
          <a:prstGeom prst="rect">
            <a:avLst/>
          </a:prstGeom>
        </p:spPr>
      </p:pic>
      <p:pic>
        <p:nvPicPr>
          <p:cNvPr id="31" name="Picture 30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B3026713-BAAE-E245-BB3B-24DDC5DC557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31107" t="56369" r="30901" b="39070"/>
          <a:stretch/>
        </p:blipFill>
        <p:spPr>
          <a:xfrm>
            <a:off x="3301139" y="3415485"/>
            <a:ext cx="7377193" cy="483971"/>
          </a:xfrm>
          <a:prstGeom prst="rect">
            <a:avLst/>
          </a:prstGeom>
        </p:spPr>
      </p:pic>
      <p:pic>
        <p:nvPicPr>
          <p:cNvPr id="32" name="Picture 31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07A08A14-B772-5342-AAC6-6352BAC0B5C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28872" t="61503" r="28986" b="32592"/>
          <a:stretch/>
        </p:blipFill>
        <p:spPr>
          <a:xfrm>
            <a:off x="2867186" y="3960256"/>
            <a:ext cx="8183106" cy="626587"/>
          </a:xfrm>
          <a:prstGeom prst="rect">
            <a:avLst/>
          </a:prstGeom>
        </p:spPr>
      </p:pic>
      <p:pic>
        <p:nvPicPr>
          <p:cNvPr id="33" name="Picture 32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4E3CC06E-E58E-E148-883C-4E6BCD67BDC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26877" t="67824" r="26990" b="27001"/>
          <a:stretch/>
        </p:blipFill>
        <p:spPr>
          <a:xfrm>
            <a:off x="2479728" y="4630892"/>
            <a:ext cx="8958021" cy="549045"/>
          </a:xfrm>
          <a:prstGeom prst="rect">
            <a:avLst/>
          </a:prstGeom>
        </p:spPr>
      </p:pic>
      <p:pic>
        <p:nvPicPr>
          <p:cNvPr id="34" name="Picture 33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30A39E59-91C1-7A4A-B073-A5BB390C4D9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25759" t="73414" r="25553" b="21414"/>
          <a:stretch/>
        </p:blipFill>
        <p:spPr>
          <a:xfrm>
            <a:off x="2262752" y="5223986"/>
            <a:ext cx="9453967" cy="548795"/>
          </a:xfrm>
          <a:prstGeom prst="rect">
            <a:avLst/>
          </a:prstGeom>
        </p:spPr>
      </p:pic>
      <p:pic>
        <p:nvPicPr>
          <p:cNvPr id="35" name="Picture 34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498C9CBB-B2D8-2548-82A3-3D6A67384D8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24642" t="79001" r="24436" b="14181"/>
          <a:stretch/>
        </p:blipFill>
        <p:spPr>
          <a:xfrm>
            <a:off x="2045775" y="5816830"/>
            <a:ext cx="9887919" cy="723455"/>
          </a:xfrm>
          <a:prstGeom prst="rect">
            <a:avLst/>
          </a:prstGeom>
        </p:spPr>
      </p:pic>
      <p:pic>
        <p:nvPicPr>
          <p:cNvPr id="44" name="Wrong button">
            <a:extLst>
              <a:ext uri="{FF2B5EF4-FFF2-40B4-BE49-F238E27FC236}">
                <a16:creationId xmlns:a16="http://schemas.microsoft.com/office/drawing/2014/main" id="{DA3C0DE0-D58F-2346-B70D-FA47F7FCBDB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750" b="92656" l="10000" r="90000">
                        <a14:foregroundMark x1="36585" y1="69375" x2="64878" y2="35313"/>
                        <a14:foregroundMark x1="64878" y1="35313" x2="54756" y2="39063"/>
                        <a14:foregroundMark x1="54756" y1="39063" x2="51341" y2="43438"/>
                        <a14:foregroundMark x1="35976" y1="27344" x2="65122" y2="73594"/>
                        <a14:foregroundMark x1="58902" y1="33750" x2="62317" y2="30625"/>
                        <a14:foregroundMark x1="42805" y1="10313" x2="51951" y2="11250"/>
                        <a14:foregroundMark x1="51951" y1="11250" x2="46098" y2="8750"/>
                        <a14:foregroundMark x1="46341" y1="92656" x2="57805" y2="89688"/>
                        <a14:foregroundMark x1="74878" y1="72031" x2="78659" y2="62031"/>
                      </a14:backgroundRemoval>
                    </a14:imgEffect>
                  </a14:imgLayer>
                </a14:imgProps>
              </a:ext>
            </a:extLst>
          </a:blip>
          <a:srcRect l="13834" t="2660" r="14042" b="5111"/>
          <a:stretch/>
        </p:blipFill>
        <p:spPr>
          <a:xfrm>
            <a:off x="874980" y="259126"/>
            <a:ext cx="1190309" cy="1188000"/>
          </a:xfrm>
          <a:prstGeom prst="rect">
            <a:avLst/>
          </a:prstGeom>
        </p:spPr>
      </p:pic>
      <p:pic>
        <p:nvPicPr>
          <p:cNvPr id="45" name="Wrong Flash" descr="A picture containing building, red, door&#10;&#10;Description automatically generated">
            <a:extLst>
              <a:ext uri="{FF2B5EF4-FFF2-40B4-BE49-F238E27FC236}">
                <a16:creationId xmlns:a16="http://schemas.microsoft.com/office/drawing/2014/main" id="{457B44A2-C50A-2140-93AD-552E2BBA0EF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37403" y="325466"/>
            <a:ext cx="9963462" cy="621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752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0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100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2"/>
                                            </p:cond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rong button">
            <a:extLst>
              <a:ext uri="{FF2B5EF4-FFF2-40B4-BE49-F238E27FC236}">
                <a16:creationId xmlns:a16="http://schemas.microsoft.com/office/drawing/2014/main" id="{400D0D83-0A14-1A49-A913-DF64F374C0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750" b="92656" l="10000" r="90000">
                        <a14:foregroundMark x1="36585" y1="69375" x2="64878" y2="35313"/>
                        <a14:foregroundMark x1="64878" y1="35313" x2="54756" y2="39063"/>
                        <a14:foregroundMark x1="54756" y1="39063" x2="51341" y2="43438"/>
                        <a14:foregroundMark x1="35976" y1="27344" x2="65122" y2="73594"/>
                        <a14:foregroundMark x1="58902" y1="33750" x2="62317" y2="30625"/>
                        <a14:foregroundMark x1="42805" y1="10313" x2="51951" y2="11250"/>
                        <a14:foregroundMark x1="51951" y1="11250" x2="46098" y2="8750"/>
                        <a14:foregroundMark x1="46341" y1="92656" x2="57805" y2="89688"/>
                        <a14:foregroundMark x1="74878" y1="72031" x2="78659" y2="62031"/>
                      </a14:backgroundRemoval>
                    </a14:imgEffect>
                  </a14:imgLayer>
                </a14:imgProps>
              </a:ext>
            </a:extLst>
          </a:blip>
          <a:srcRect l="13834" t="2660" r="14042" b="5111"/>
          <a:stretch/>
        </p:blipFill>
        <p:spPr>
          <a:xfrm>
            <a:off x="874980" y="259126"/>
            <a:ext cx="1190309" cy="1188000"/>
          </a:xfrm>
          <a:prstGeom prst="rect">
            <a:avLst/>
          </a:prstGeom>
        </p:spPr>
      </p:pic>
      <p:pic>
        <p:nvPicPr>
          <p:cNvPr id="5" name="Wrong Flash" descr="A picture containing building, red, door&#10;&#10;Description automatically generated">
            <a:extLst>
              <a:ext uri="{FF2B5EF4-FFF2-40B4-BE49-F238E27FC236}">
                <a16:creationId xmlns:a16="http://schemas.microsoft.com/office/drawing/2014/main" id="{A5BDCB57-573B-F941-BA3B-C704F39C07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7403" y="325466"/>
            <a:ext cx="9963462" cy="621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150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"/>
                                            </p:cond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107B996B-9376-854A-9F36-54DB81288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CE1667-87AB-9442-A2B6-FBF47CC37147}"/>
              </a:ext>
            </a:extLst>
          </p:cNvPr>
          <p:cNvSpPr txBox="1"/>
          <p:nvPr/>
        </p:nvSpPr>
        <p:spPr>
          <a:xfrm>
            <a:off x="0" y="2446637"/>
            <a:ext cx="12192000" cy="1754326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0">
                <a:srgbClr val="0038B6"/>
              </a:gs>
              <a:gs pos="75000">
                <a:srgbClr val="002060"/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chemeClr val="bg1"/>
                </a:solidFill>
              </a:rPr>
              <a:t>The last 10 coloured properties alphabetically on a Monopoly board</a:t>
            </a:r>
            <a:endParaRPr lang="en-US" sz="54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:a16="http://schemas.microsoft.com/office/drawing/2014/main" id="{4428EBDB-8B1F-9C4A-92D2-0F55BA649C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2918" y="122881"/>
            <a:ext cx="1186935" cy="118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3404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ight, clock, meter, drawing&#10;&#10;Description automatically generated">
            <a:extLst>
              <a:ext uri="{FF2B5EF4-FFF2-40B4-BE49-F238E27FC236}">
                <a16:creationId xmlns:a16="http://schemas.microsoft.com/office/drawing/2014/main" id="{20A8148B-94A6-DC4C-8895-443603EE55A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013" t="24210" r="23026" b="10526"/>
          <a:stretch/>
        </p:blipFill>
        <p:spPr>
          <a:xfrm>
            <a:off x="-1" y="9804"/>
            <a:ext cx="12192001" cy="68890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62B416-10A7-7D4B-A446-60312E441C3E}"/>
              </a:ext>
            </a:extLst>
          </p:cNvPr>
          <p:cNvSpPr txBox="1"/>
          <p:nvPr/>
        </p:nvSpPr>
        <p:spPr>
          <a:xfrm>
            <a:off x="5531556" y="519289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Park Lane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650155-45C1-EB4B-B77B-261542803CD1}"/>
              </a:ext>
            </a:extLst>
          </p:cNvPr>
          <p:cNvSpPr txBox="1"/>
          <p:nvPr/>
        </p:nvSpPr>
        <p:spPr>
          <a:xfrm>
            <a:off x="5531555" y="1085219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chemeClr val="bg1"/>
                </a:solidFill>
              </a:rPr>
              <a:t>Pentonville</a:t>
            </a:r>
            <a:r>
              <a:rPr lang="en-US" b="1" dirty="0">
                <a:solidFill>
                  <a:schemeClr val="bg1"/>
                </a:solidFill>
              </a:rPr>
              <a:t> Road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FD9A11-44BC-6049-8591-E1BE96A362FB}"/>
              </a:ext>
            </a:extLst>
          </p:cNvPr>
          <p:cNvSpPr txBox="1"/>
          <p:nvPr/>
        </p:nvSpPr>
        <p:spPr>
          <a:xfrm>
            <a:off x="5531554" y="1676698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chemeClr val="bg1"/>
                </a:solidFill>
              </a:rPr>
              <a:t>Picadilly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7B65E7-CDE2-5A4F-80A5-1078F2147E8C}"/>
              </a:ext>
            </a:extLst>
          </p:cNvPr>
          <p:cNvSpPr txBox="1"/>
          <p:nvPr/>
        </p:nvSpPr>
        <p:spPr>
          <a:xfrm>
            <a:off x="5531554" y="2275192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Regent Street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2B1F6E-B506-3E4F-93B2-3475134B614F}"/>
              </a:ext>
            </a:extLst>
          </p:cNvPr>
          <p:cNvSpPr txBox="1"/>
          <p:nvPr/>
        </p:nvSpPr>
        <p:spPr>
          <a:xfrm>
            <a:off x="5531553" y="2863700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Strand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B87011-D621-6742-9C58-C822D6D7DE94}"/>
              </a:ext>
            </a:extLst>
          </p:cNvPr>
          <p:cNvSpPr txBox="1"/>
          <p:nvPr/>
        </p:nvSpPr>
        <p:spPr>
          <a:xfrm>
            <a:off x="5531552" y="3432601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The Angel Islington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014291-C6BE-E842-9953-33F09D8827BC}"/>
              </a:ext>
            </a:extLst>
          </p:cNvPr>
          <p:cNvSpPr txBox="1"/>
          <p:nvPr/>
        </p:nvSpPr>
        <p:spPr>
          <a:xfrm>
            <a:off x="5531554" y="4021109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Trafalgar Square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536857-F5E3-7548-89CD-175A7103327E}"/>
              </a:ext>
            </a:extLst>
          </p:cNvPr>
          <p:cNvSpPr txBox="1"/>
          <p:nvPr/>
        </p:nvSpPr>
        <p:spPr>
          <a:xfrm>
            <a:off x="5531554" y="4630892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Vine Street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8CC85A-E291-0A44-BE30-7B098FF1CB99}"/>
              </a:ext>
            </a:extLst>
          </p:cNvPr>
          <p:cNvSpPr txBox="1"/>
          <p:nvPr/>
        </p:nvSpPr>
        <p:spPr>
          <a:xfrm>
            <a:off x="5531553" y="5253267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Whitechapel Road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59B99A-FF31-534E-A152-1120D0698A28}"/>
              </a:ext>
            </a:extLst>
          </p:cNvPr>
          <p:cNvSpPr txBox="1"/>
          <p:nvPr/>
        </p:nvSpPr>
        <p:spPr>
          <a:xfrm>
            <a:off x="5531552" y="5867324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Whitehall</a:t>
            </a:r>
          </a:p>
        </p:txBody>
      </p:sp>
      <p:pic>
        <p:nvPicPr>
          <p:cNvPr id="23" name="Picture 22">
            <a:hlinkClick r:id="rId6" action="ppaction://hlinksldjump"/>
            <a:extLst>
              <a:ext uri="{FF2B5EF4-FFF2-40B4-BE49-F238E27FC236}">
                <a16:creationId xmlns:a16="http://schemas.microsoft.com/office/drawing/2014/main" id="{5EC60697-B644-2A43-A50C-E54D99A930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22918" y="122881"/>
            <a:ext cx="1186935" cy="1186935"/>
          </a:xfrm>
          <a:prstGeom prst="rect">
            <a:avLst/>
          </a:prstGeom>
        </p:spPr>
      </p:pic>
      <p:pic>
        <p:nvPicPr>
          <p:cNvPr id="24" name="Picture 23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1C05FDD6-F6E6-F64B-B226-D9F4A84EEA8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40605" t="27245" r="40319" b="66726"/>
          <a:stretch/>
        </p:blipFill>
        <p:spPr>
          <a:xfrm>
            <a:off x="5145437" y="325465"/>
            <a:ext cx="3704095" cy="639653"/>
          </a:xfrm>
          <a:prstGeom prst="rect">
            <a:avLst/>
          </a:prstGeom>
        </p:spPr>
      </p:pic>
      <p:pic>
        <p:nvPicPr>
          <p:cNvPr id="25" name="Picture 24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C0CE891B-51D6-EA4E-96F3-9C331B47FCB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38929" t="34380" r="38643" b="60741"/>
          <a:stretch/>
        </p:blipFill>
        <p:spPr>
          <a:xfrm>
            <a:off x="4819973" y="1082444"/>
            <a:ext cx="4355024" cy="517757"/>
          </a:xfrm>
          <a:prstGeom prst="rect">
            <a:avLst/>
          </a:prstGeom>
        </p:spPr>
      </p:pic>
      <p:pic>
        <p:nvPicPr>
          <p:cNvPr id="26" name="Picture 25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EBC8CC6C-0933-3644-A9C0-2BD4870A9B4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36535" t="39259" r="36568" b="55074"/>
          <a:stretch/>
        </p:blipFill>
        <p:spPr>
          <a:xfrm>
            <a:off x="4355024" y="1600201"/>
            <a:ext cx="5222930" cy="601349"/>
          </a:xfrm>
          <a:prstGeom prst="rect">
            <a:avLst/>
          </a:prstGeom>
        </p:spPr>
      </p:pic>
      <p:pic>
        <p:nvPicPr>
          <p:cNvPr id="27" name="Picture 26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B1F1AE3D-9D51-BC40-BE18-F3F12E4D615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34619" t="44927" r="34652" b="49711"/>
          <a:stretch/>
        </p:blipFill>
        <p:spPr>
          <a:xfrm>
            <a:off x="3983064" y="2201550"/>
            <a:ext cx="5966848" cy="568901"/>
          </a:xfrm>
          <a:prstGeom prst="rect">
            <a:avLst/>
          </a:prstGeom>
        </p:spPr>
      </p:pic>
      <p:pic>
        <p:nvPicPr>
          <p:cNvPr id="28" name="Picture 27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BC6FB8D7-3135-134E-8B53-2482AF832A0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33022" t="50595" r="32817" b="44205"/>
          <a:stretch/>
        </p:blipFill>
        <p:spPr>
          <a:xfrm>
            <a:off x="3673098" y="2802900"/>
            <a:ext cx="6633276" cy="551785"/>
          </a:xfrm>
          <a:prstGeom prst="rect">
            <a:avLst/>
          </a:prstGeom>
        </p:spPr>
      </p:pic>
      <p:pic>
        <p:nvPicPr>
          <p:cNvPr id="29" name="Picture 28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67DF4A9D-49E0-334D-91A3-593511CFA8A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31107" t="56369" r="30901" b="39070"/>
          <a:stretch/>
        </p:blipFill>
        <p:spPr>
          <a:xfrm>
            <a:off x="3301139" y="3415485"/>
            <a:ext cx="7377193" cy="483971"/>
          </a:xfrm>
          <a:prstGeom prst="rect">
            <a:avLst/>
          </a:prstGeom>
        </p:spPr>
      </p:pic>
      <p:pic>
        <p:nvPicPr>
          <p:cNvPr id="40" name="Picture 39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94A1E5AB-4631-2C4B-A0FE-7C6D7C8F23F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28872" t="61503" r="28986" b="32592"/>
          <a:stretch/>
        </p:blipFill>
        <p:spPr>
          <a:xfrm>
            <a:off x="2867186" y="3960256"/>
            <a:ext cx="8183106" cy="626587"/>
          </a:xfrm>
          <a:prstGeom prst="rect">
            <a:avLst/>
          </a:prstGeom>
        </p:spPr>
      </p:pic>
      <p:pic>
        <p:nvPicPr>
          <p:cNvPr id="41" name="Picture 40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2C45765E-1DFA-F44B-968A-5326CE995F4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26877" t="67824" r="26990" b="27001"/>
          <a:stretch/>
        </p:blipFill>
        <p:spPr>
          <a:xfrm>
            <a:off x="2479728" y="4630892"/>
            <a:ext cx="8958021" cy="549045"/>
          </a:xfrm>
          <a:prstGeom prst="rect">
            <a:avLst/>
          </a:prstGeom>
        </p:spPr>
      </p:pic>
      <p:pic>
        <p:nvPicPr>
          <p:cNvPr id="42" name="Picture 41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E76E280D-27F0-B344-A045-8C237EF32B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25759" t="73414" r="25553" b="21414"/>
          <a:stretch/>
        </p:blipFill>
        <p:spPr>
          <a:xfrm>
            <a:off x="2262752" y="5223986"/>
            <a:ext cx="9453967" cy="548795"/>
          </a:xfrm>
          <a:prstGeom prst="rect">
            <a:avLst/>
          </a:prstGeom>
        </p:spPr>
      </p:pic>
      <p:pic>
        <p:nvPicPr>
          <p:cNvPr id="43" name="Picture 42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F474D65D-0F8B-AC43-B622-D35FC2756F9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24642" t="79001" r="24436" b="14181"/>
          <a:stretch/>
        </p:blipFill>
        <p:spPr>
          <a:xfrm>
            <a:off x="2045775" y="5816830"/>
            <a:ext cx="9887919" cy="723455"/>
          </a:xfrm>
          <a:prstGeom prst="rect">
            <a:avLst/>
          </a:prstGeom>
        </p:spPr>
      </p:pic>
      <p:pic>
        <p:nvPicPr>
          <p:cNvPr id="44" name="Wrong button">
            <a:extLst>
              <a:ext uri="{FF2B5EF4-FFF2-40B4-BE49-F238E27FC236}">
                <a16:creationId xmlns:a16="http://schemas.microsoft.com/office/drawing/2014/main" id="{86518374-CC61-7342-82CE-A5398DAEB7B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750" b="92656" l="10000" r="90000">
                        <a14:foregroundMark x1="36585" y1="69375" x2="64878" y2="35313"/>
                        <a14:foregroundMark x1="64878" y1="35313" x2="54756" y2="39063"/>
                        <a14:foregroundMark x1="54756" y1="39063" x2="51341" y2="43438"/>
                        <a14:foregroundMark x1="35976" y1="27344" x2="65122" y2="73594"/>
                        <a14:foregroundMark x1="58902" y1="33750" x2="62317" y2="30625"/>
                        <a14:foregroundMark x1="42805" y1="10313" x2="51951" y2="11250"/>
                        <a14:foregroundMark x1="51951" y1="11250" x2="46098" y2="8750"/>
                        <a14:foregroundMark x1="46341" y1="92656" x2="57805" y2="89688"/>
                        <a14:foregroundMark x1="74878" y1="72031" x2="78659" y2="62031"/>
                      </a14:backgroundRemoval>
                    </a14:imgEffect>
                  </a14:imgLayer>
                </a14:imgProps>
              </a:ext>
            </a:extLst>
          </a:blip>
          <a:srcRect l="13834" t="2660" r="14042" b="5111"/>
          <a:stretch/>
        </p:blipFill>
        <p:spPr>
          <a:xfrm>
            <a:off x="874980" y="273194"/>
            <a:ext cx="1190309" cy="1188000"/>
          </a:xfrm>
          <a:prstGeom prst="rect">
            <a:avLst/>
          </a:prstGeom>
        </p:spPr>
      </p:pic>
      <p:pic>
        <p:nvPicPr>
          <p:cNvPr id="45" name="Wrong Flash" descr="A picture containing building, red, door&#10;&#10;Description automatically generated">
            <a:extLst>
              <a:ext uri="{FF2B5EF4-FFF2-40B4-BE49-F238E27FC236}">
                <a16:creationId xmlns:a16="http://schemas.microsoft.com/office/drawing/2014/main" id="{47861F68-1E90-D649-B67B-0E88576E53B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37403" y="339534"/>
            <a:ext cx="9963462" cy="621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12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0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100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2"/>
                                            </p:cond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107B996B-9376-854A-9F36-54DB81288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CE1667-87AB-9442-A2B6-FBF47CC37147}"/>
              </a:ext>
            </a:extLst>
          </p:cNvPr>
          <p:cNvSpPr txBox="1"/>
          <p:nvPr/>
        </p:nvSpPr>
        <p:spPr>
          <a:xfrm>
            <a:off x="0" y="2446637"/>
            <a:ext cx="12192000" cy="120032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0">
                <a:srgbClr val="0038B6"/>
              </a:gs>
              <a:gs pos="75000">
                <a:srgbClr val="002060"/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GB" sz="7200" dirty="0">
                <a:solidFill>
                  <a:schemeClr val="bg1"/>
                </a:solidFill>
              </a:rPr>
              <a:t>The 10 ‘animal-bug’ emojis</a:t>
            </a:r>
            <a:endParaRPr lang="en-US" sz="72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:a16="http://schemas.microsoft.com/office/drawing/2014/main" id="{76EA6FD1-AE6C-8445-B13F-10FF54C69D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2918" y="122881"/>
            <a:ext cx="1186935" cy="118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3172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ight, clock, meter, drawing&#10;&#10;Description automatically generated">
            <a:extLst>
              <a:ext uri="{FF2B5EF4-FFF2-40B4-BE49-F238E27FC236}">
                <a16:creationId xmlns:a16="http://schemas.microsoft.com/office/drawing/2014/main" id="{20A8148B-94A6-DC4C-8895-443603EE55A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013" t="24210" r="23026" b="10526"/>
          <a:stretch/>
        </p:blipFill>
        <p:spPr>
          <a:xfrm>
            <a:off x="-1" y="9804"/>
            <a:ext cx="12192001" cy="68890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62B416-10A7-7D4B-A446-60312E441C3E}"/>
              </a:ext>
            </a:extLst>
          </p:cNvPr>
          <p:cNvSpPr txBox="1"/>
          <p:nvPr/>
        </p:nvSpPr>
        <p:spPr>
          <a:xfrm>
            <a:off x="5531556" y="519289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650155-45C1-EB4B-B77B-261542803CD1}"/>
              </a:ext>
            </a:extLst>
          </p:cNvPr>
          <p:cNvSpPr txBox="1"/>
          <p:nvPr/>
        </p:nvSpPr>
        <p:spPr>
          <a:xfrm>
            <a:off x="5531555" y="1085219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Butterfly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FD9A11-44BC-6049-8591-E1BE96A362FB}"/>
              </a:ext>
            </a:extLst>
          </p:cNvPr>
          <p:cNvSpPr txBox="1"/>
          <p:nvPr/>
        </p:nvSpPr>
        <p:spPr>
          <a:xfrm>
            <a:off x="5531554" y="1676698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Caterpillar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7B65E7-CDE2-5A4F-80A5-1078F2147E8C}"/>
              </a:ext>
            </a:extLst>
          </p:cNvPr>
          <p:cNvSpPr txBox="1"/>
          <p:nvPr/>
        </p:nvSpPr>
        <p:spPr>
          <a:xfrm>
            <a:off x="5531554" y="2275192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Cricket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2B1F6E-B506-3E4F-93B2-3475134B614F}"/>
              </a:ext>
            </a:extLst>
          </p:cNvPr>
          <p:cNvSpPr txBox="1"/>
          <p:nvPr/>
        </p:nvSpPr>
        <p:spPr>
          <a:xfrm>
            <a:off x="5531553" y="2863700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Honeybee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B87011-D621-6742-9C58-C822D6D7DE94}"/>
              </a:ext>
            </a:extLst>
          </p:cNvPr>
          <p:cNvSpPr txBox="1"/>
          <p:nvPr/>
        </p:nvSpPr>
        <p:spPr>
          <a:xfrm>
            <a:off x="5531552" y="3432601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Ladybird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014291-C6BE-E842-9953-33F09D8827BC}"/>
              </a:ext>
            </a:extLst>
          </p:cNvPr>
          <p:cNvSpPr txBox="1"/>
          <p:nvPr/>
        </p:nvSpPr>
        <p:spPr>
          <a:xfrm>
            <a:off x="5531554" y="4021109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Mosquito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536857-F5E3-7548-89CD-175A7103327E}"/>
              </a:ext>
            </a:extLst>
          </p:cNvPr>
          <p:cNvSpPr txBox="1"/>
          <p:nvPr/>
        </p:nvSpPr>
        <p:spPr>
          <a:xfrm>
            <a:off x="5531554" y="4630892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Scorpion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8CC85A-E291-0A44-BE30-7B098FF1CB99}"/>
              </a:ext>
            </a:extLst>
          </p:cNvPr>
          <p:cNvSpPr txBox="1"/>
          <p:nvPr/>
        </p:nvSpPr>
        <p:spPr>
          <a:xfrm>
            <a:off x="5531553" y="5253267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Snail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59B99A-FF31-534E-A152-1120D0698A28}"/>
              </a:ext>
            </a:extLst>
          </p:cNvPr>
          <p:cNvSpPr txBox="1"/>
          <p:nvPr/>
        </p:nvSpPr>
        <p:spPr>
          <a:xfrm>
            <a:off x="5531552" y="5867324"/>
            <a:ext cx="28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Spider</a:t>
            </a:r>
          </a:p>
        </p:txBody>
      </p:sp>
      <p:pic>
        <p:nvPicPr>
          <p:cNvPr id="30" name="Picture 29">
            <a:hlinkClick r:id="rId6" action="ppaction://hlinksldjump"/>
            <a:extLst>
              <a:ext uri="{FF2B5EF4-FFF2-40B4-BE49-F238E27FC236}">
                <a16:creationId xmlns:a16="http://schemas.microsoft.com/office/drawing/2014/main" id="{6EC909D3-B708-BB47-85F4-5B31593FFC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22918" y="122881"/>
            <a:ext cx="1186935" cy="1186935"/>
          </a:xfrm>
          <a:prstGeom prst="rect">
            <a:avLst/>
          </a:prstGeom>
        </p:spPr>
      </p:pic>
      <p:pic>
        <p:nvPicPr>
          <p:cNvPr id="31" name="Picture 30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53FCDB0B-D8BC-5645-8833-7FEE911E363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40605" t="27245" r="40319" b="66726"/>
          <a:stretch/>
        </p:blipFill>
        <p:spPr>
          <a:xfrm>
            <a:off x="5145437" y="325465"/>
            <a:ext cx="3704095" cy="639653"/>
          </a:xfrm>
          <a:prstGeom prst="rect">
            <a:avLst/>
          </a:prstGeom>
        </p:spPr>
      </p:pic>
      <p:pic>
        <p:nvPicPr>
          <p:cNvPr id="32" name="Picture 31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DB42BB31-4574-FC4D-9851-19884EA82DC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38929" t="34380" r="38643" b="60741"/>
          <a:stretch/>
        </p:blipFill>
        <p:spPr>
          <a:xfrm>
            <a:off x="4819973" y="1082444"/>
            <a:ext cx="4355024" cy="517757"/>
          </a:xfrm>
          <a:prstGeom prst="rect">
            <a:avLst/>
          </a:prstGeom>
        </p:spPr>
      </p:pic>
      <p:pic>
        <p:nvPicPr>
          <p:cNvPr id="33" name="Picture 32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30043A3F-5A6C-E841-94E1-64B6D40395C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36535" t="39259" r="36568" b="55074"/>
          <a:stretch/>
        </p:blipFill>
        <p:spPr>
          <a:xfrm>
            <a:off x="4355024" y="1600201"/>
            <a:ext cx="5222930" cy="601349"/>
          </a:xfrm>
          <a:prstGeom prst="rect">
            <a:avLst/>
          </a:prstGeom>
        </p:spPr>
      </p:pic>
      <p:pic>
        <p:nvPicPr>
          <p:cNvPr id="34" name="Picture 33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132999EA-FBE1-4042-A896-818E9472FB4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34619" t="44927" r="34652" b="49711"/>
          <a:stretch/>
        </p:blipFill>
        <p:spPr>
          <a:xfrm>
            <a:off x="3983064" y="2201550"/>
            <a:ext cx="5966848" cy="568901"/>
          </a:xfrm>
          <a:prstGeom prst="rect">
            <a:avLst/>
          </a:prstGeom>
        </p:spPr>
      </p:pic>
      <p:pic>
        <p:nvPicPr>
          <p:cNvPr id="35" name="Picture 34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68A70E6D-EB6C-5A41-8273-CB3CCED83B4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33022" t="50595" r="32817" b="44205"/>
          <a:stretch/>
        </p:blipFill>
        <p:spPr>
          <a:xfrm>
            <a:off x="3673098" y="2802900"/>
            <a:ext cx="6633276" cy="551785"/>
          </a:xfrm>
          <a:prstGeom prst="rect">
            <a:avLst/>
          </a:prstGeom>
        </p:spPr>
      </p:pic>
      <p:pic>
        <p:nvPicPr>
          <p:cNvPr id="36" name="Picture 35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A860FBB3-27B0-0848-938E-BF426E5A833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31107" t="56369" r="30901" b="39070"/>
          <a:stretch/>
        </p:blipFill>
        <p:spPr>
          <a:xfrm>
            <a:off x="3301139" y="3415485"/>
            <a:ext cx="7377193" cy="483971"/>
          </a:xfrm>
          <a:prstGeom prst="rect">
            <a:avLst/>
          </a:prstGeom>
        </p:spPr>
      </p:pic>
      <p:pic>
        <p:nvPicPr>
          <p:cNvPr id="37" name="Picture 36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165B2EDD-BE2E-EC4F-A0AD-815C2F4D152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28872" t="61503" r="28986" b="32592"/>
          <a:stretch/>
        </p:blipFill>
        <p:spPr>
          <a:xfrm>
            <a:off x="2867186" y="3960256"/>
            <a:ext cx="8183106" cy="626587"/>
          </a:xfrm>
          <a:prstGeom prst="rect">
            <a:avLst/>
          </a:prstGeom>
        </p:spPr>
      </p:pic>
      <p:pic>
        <p:nvPicPr>
          <p:cNvPr id="38" name="Picture 37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6718A86C-2231-8B4E-AF72-C5DB6D99365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26877" t="67824" r="26990" b="27001"/>
          <a:stretch/>
        </p:blipFill>
        <p:spPr>
          <a:xfrm>
            <a:off x="2479728" y="4630892"/>
            <a:ext cx="8958021" cy="549045"/>
          </a:xfrm>
          <a:prstGeom prst="rect">
            <a:avLst/>
          </a:prstGeom>
        </p:spPr>
      </p:pic>
      <p:pic>
        <p:nvPicPr>
          <p:cNvPr id="39" name="Picture 38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F43CFB07-0B5F-F045-A74E-DF84004B711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25759" t="73414" r="25553" b="21414"/>
          <a:stretch/>
        </p:blipFill>
        <p:spPr>
          <a:xfrm>
            <a:off x="2262752" y="5223986"/>
            <a:ext cx="9453967" cy="548795"/>
          </a:xfrm>
          <a:prstGeom prst="rect">
            <a:avLst/>
          </a:prstGeom>
        </p:spPr>
      </p:pic>
      <p:pic>
        <p:nvPicPr>
          <p:cNvPr id="43" name="Picture 42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1DCDFBB7-C10B-4B40-AD4C-F073203822C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24642" t="79001" r="24436" b="14181"/>
          <a:stretch/>
        </p:blipFill>
        <p:spPr>
          <a:xfrm>
            <a:off x="2045775" y="5816830"/>
            <a:ext cx="9887919" cy="723455"/>
          </a:xfrm>
          <a:prstGeom prst="rect">
            <a:avLst/>
          </a:prstGeom>
        </p:spPr>
      </p:pic>
      <p:pic>
        <p:nvPicPr>
          <p:cNvPr id="44" name="Wrong button">
            <a:extLst>
              <a:ext uri="{FF2B5EF4-FFF2-40B4-BE49-F238E27FC236}">
                <a16:creationId xmlns:a16="http://schemas.microsoft.com/office/drawing/2014/main" id="{3C9B6962-28AA-C740-B37D-441DF041CE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750" b="92656" l="10000" r="90000">
                        <a14:foregroundMark x1="36585" y1="69375" x2="64878" y2="35313"/>
                        <a14:foregroundMark x1="64878" y1="35313" x2="54756" y2="39063"/>
                        <a14:foregroundMark x1="54756" y1="39063" x2="51341" y2="43438"/>
                        <a14:foregroundMark x1="35976" y1="27344" x2="65122" y2="73594"/>
                        <a14:foregroundMark x1="58902" y1="33750" x2="62317" y2="30625"/>
                        <a14:foregroundMark x1="42805" y1="10313" x2="51951" y2="11250"/>
                        <a14:foregroundMark x1="51951" y1="11250" x2="46098" y2="8750"/>
                        <a14:foregroundMark x1="46341" y1="92656" x2="57805" y2="89688"/>
                        <a14:foregroundMark x1="74878" y1="72031" x2="78659" y2="62031"/>
                      </a14:backgroundRemoval>
                    </a14:imgEffect>
                  </a14:imgLayer>
                </a14:imgProps>
              </a:ext>
            </a:extLst>
          </a:blip>
          <a:srcRect l="13834" t="2660" r="14042" b="5111"/>
          <a:stretch/>
        </p:blipFill>
        <p:spPr>
          <a:xfrm>
            <a:off x="874980" y="259126"/>
            <a:ext cx="1190309" cy="1188000"/>
          </a:xfrm>
          <a:prstGeom prst="rect">
            <a:avLst/>
          </a:prstGeom>
        </p:spPr>
      </p:pic>
      <p:pic>
        <p:nvPicPr>
          <p:cNvPr id="45" name="Wrong Flash" descr="A picture containing building, red, door&#10;&#10;Description automatically generated">
            <a:extLst>
              <a:ext uri="{FF2B5EF4-FFF2-40B4-BE49-F238E27FC236}">
                <a16:creationId xmlns:a16="http://schemas.microsoft.com/office/drawing/2014/main" id="{4C6153C3-D12F-7A49-984C-2CD1E919A05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37403" y="325466"/>
            <a:ext cx="9963462" cy="621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607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0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100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2"/>
                                            </p:cond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bject, clock, light, player&#10;&#10;Description automatically generated">
            <a:extLst>
              <a:ext uri="{FF2B5EF4-FFF2-40B4-BE49-F238E27FC236}">
                <a16:creationId xmlns:a16="http://schemas.microsoft.com/office/drawing/2014/main" id="{107B996B-9376-854A-9F36-54DB81288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CE1667-87AB-9442-A2B6-FBF47CC37147}"/>
              </a:ext>
            </a:extLst>
          </p:cNvPr>
          <p:cNvSpPr txBox="1"/>
          <p:nvPr/>
        </p:nvSpPr>
        <p:spPr>
          <a:xfrm>
            <a:off x="0" y="2446637"/>
            <a:ext cx="12192000" cy="1754326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0">
                <a:srgbClr val="0038B6"/>
              </a:gs>
              <a:gs pos="75000">
                <a:srgbClr val="002060"/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chemeClr val="bg1"/>
                </a:solidFill>
              </a:rPr>
              <a:t>The last 10 live-action Marvel and DC Comics films (as of  3</a:t>
            </a:r>
            <a:r>
              <a:rPr lang="en-GB" sz="5400" baseline="30000" dirty="0">
                <a:solidFill>
                  <a:schemeClr val="bg1"/>
                </a:solidFill>
              </a:rPr>
              <a:t>rd</a:t>
            </a:r>
            <a:r>
              <a:rPr lang="en-GB" sz="5400" dirty="0">
                <a:solidFill>
                  <a:schemeClr val="bg1"/>
                </a:solidFill>
              </a:rPr>
              <a:t> July 2019)</a:t>
            </a:r>
            <a:endParaRPr lang="en-US" sz="54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:a16="http://schemas.microsoft.com/office/drawing/2014/main" id="{D03D3F08-E4E5-C24F-99EA-8A57BFA535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2918" y="122881"/>
            <a:ext cx="1186935" cy="118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4300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392</TotalTime>
  <Words>1251</Words>
  <Application>Microsoft Office PowerPoint</Application>
  <PresentationFormat>Widescreen</PresentationFormat>
  <Paragraphs>312</Paragraphs>
  <Slides>43</Slides>
  <Notes>40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8" baseType="lpstr">
      <vt:lpstr>Arial</vt:lpstr>
      <vt:lpstr>Calibri</vt:lpstr>
      <vt:lpstr>Calibri Light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 Bissett</dc:creator>
  <cp:lastModifiedBy>Pete</cp:lastModifiedBy>
  <cp:revision>84</cp:revision>
  <dcterms:created xsi:type="dcterms:W3CDTF">2020-05-14T23:10:55Z</dcterms:created>
  <dcterms:modified xsi:type="dcterms:W3CDTF">2020-05-25T12:37:22Z</dcterms:modified>
</cp:coreProperties>
</file>