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0A5E-2898-4170-B2D7-4A6A2988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FA64D-310E-4E99-97EC-F71EC83AF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BCFA6-002C-487B-9D01-EFD1C15E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14E4-DD13-4572-92BF-96DE6161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EF5B-5A4C-491D-A057-E8894999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3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6153-F25D-462B-A1DB-D76CEB34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A6BC3-6E76-4FBF-8084-8D5C89FC1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74BA0-9082-400E-8A0F-5630829F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4990F-342E-4A42-A85E-10096A9B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A2A5-58A4-433E-85A8-11D7E95D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5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17E33-3DF2-4E67-923F-9EF7548F7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B53BE-7540-456B-9EE4-68459CB84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C89B7-6426-43F5-A691-8A839E69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B8277-1D22-4A76-A600-A8BB082B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C994-BBD9-4AEE-A488-1AD91A03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2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05A6-24C3-4779-AF14-7EAFD5AC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D9AF4-5585-40E3-9C64-2D26B8A20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A02D1-C46D-4FFC-A388-35B5803C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AED36-10DB-4B0C-B7AB-4015C7FE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DC373-B6D1-4F98-9D31-A5226960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1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DC47-0CCA-4AD2-8CBD-04017A0A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4F5FA-5097-4CA3-AF61-A39200FFF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07629-6F37-40E9-A88E-DE9E1635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443D4-F981-4664-9BF8-0BB2A9DB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3CA21-F855-45CF-8CE3-676277BC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6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348A-C95D-4EAF-81D6-287FD119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2E4A-70B6-4BDE-887F-0A896C3D5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0D981-A654-417A-AE65-380EC4D5C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4B547-0865-443B-B4D1-B4A8AA01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DC371-6771-4BDA-9EBF-32A08967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615B-FC48-4380-830C-5894CA26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6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5ED6-BFEF-48C8-8447-832A2AC4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05C90-CEE5-48BC-8789-AA4E943FB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1C04D-E0D2-4B6A-A123-820BC5E9A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F17ED-CC1B-4AA3-BC15-C2115414E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8B73E-407D-4D75-B738-8DDD9919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A01EF-9F69-4813-B232-F199402B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2BFC0-8074-4909-908C-2552306C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8A810-C207-4DDE-9325-35C13431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2E27-CB54-4B75-867D-F8EAA59A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537A3-CD1E-445B-8667-AAFAF45F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A6E92-2687-4209-9040-949C02B9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C75C7-6A4A-491D-B4D8-56901FEF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0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E2CD5-AE83-49F9-9F4F-96FE6437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479B2-AF92-4DA4-948B-31ABA2AD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03BBF-F1A7-4C66-876E-8421603E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6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35FF-CED8-45E6-850C-F85E637D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8E12-49A8-4C9E-A904-D7AA58FC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5464B-0610-40F3-9FF7-AA31AEEB9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8B331-E458-4D1D-99C5-C9CE281B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E457F-9D04-46AA-97BC-D0290985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CADEF-338C-4C6F-8854-A2CBC80B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2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0462-BA73-4B30-A29E-6B4F707F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9A3AC-9F2C-4CD9-96CB-717116B7A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E435A-764C-4160-958F-D99A05D36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91CCD-16A0-431B-BEE4-FA63B909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3376A-70E4-4C87-8B57-857B22F0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21001-CDA5-4A3E-A7A7-96989F25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2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60CCF5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CCC1-401B-472F-8D0B-AA832C26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3676E-6870-4DE8-AD39-D83C8CD4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B66D-3380-4832-A8C7-578B98019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4E9-80C2-4AB5-B810-BD188B3ED27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8FF74-B50F-4D3E-BE55-A56BD9BA0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8DD47-0B62-4E2C-83A8-BE1C2DC62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C97E5-C428-4002-B3B7-57B5231C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stackoverflow.com/questions/15066944/how-to-use-css-to-show-a-border-image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en.wikipedia.org/wiki/File:Golden_star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s://en.wikipedia.org/wiki/File:Golden_star.sv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File:Golden_star.sv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5066944/how-to-use-css-to-show-a-border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4F33B2-647D-42B9-8D67-F31F80A61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92765" y="0"/>
            <a:ext cx="122847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0D635-D052-4EFE-A24A-310CF116A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Room 13’s Amazing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B6BAF-0B1B-46B3-AD5E-DBB4B1738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Week </a:t>
            </a:r>
            <a:r>
              <a:rPr lang="en-GB">
                <a:latin typeface="Comic Sans MS" panose="030F0702030302020204" pitchFamily="66" charset="0"/>
              </a:rPr>
              <a:t>Beginning 11</a:t>
            </a:r>
            <a:r>
              <a:rPr lang="en-GB" baseline="30000">
                <a:latin typeface="Comic Sans MS" panose="030F0702030302020204" pitchFamily="66" charset="0"/>
              </a:rPr>
              <a:t>th</a:t>
            </a:r>
            <a:r>
              <a:rPr lang="en-GB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May 2020</a:t>
            </a:r>
          </a:p>
        </p:txBody>
      </p:sp>
      <p:pic>
        <p:nvPicPr>
          <p:cNvPr id="7" name="Softly Inspiring - Mikael Manvelyan l Audioblocks - Unlimited creation">
            <a:hlinkClick r:id="" action="ppaction://media"/>
            <a:extLst>
              <a:ext uri="{FF2B5EF4-FFF2-40B4-BE49-F238E27FC236}">
                <a16:creationId xmlns:a16="http://schemas.microsoft.com/office/drawing/2014/main" id="{FF218BBA-C780-47A4-991C-76C08067C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434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B9B07A-1173-4C3C-90D8-B94041DEC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9" b="8985"/>
          <a:stretch/>
        </p:blipFill>
        <p:spPr>
          <a:xfrm>
            <a:off x="1398079" y="424070"/>
            <a:ext cx="3246834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51E86F-36CF-4C63-A4A6-DD2B8AF3A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49" t="30098" r="25621" b="21241"/>
          <a:stretch/>
        </p:blipFill>
        <p:spPr>
          <a:xfrm>
            <a:off x="5234608" y="2915478"/>
            <a:ext cx="6546574" cy="3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79DBF8D-F3BE-4F62-B83E-274CA53F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9" y="2178876"/>
            <a:ext cx="3300620" cy="44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5F2C8A1A-5F54-4F54-B926-70EDF9FA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17002"/>
            <a:ext cx="3300621" cy="44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37182B0F-C4CE-4A26-92D2-FCBC924A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87" y="2040285"/>
            <a:ext cx="3446393" cy="45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6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B07C05D-07BD-48CD-BC22-7BD6AB779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2527" y="3034196"/>
            <a:ext cx="4086087" cy="30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F529CB1-D22B-483B-BD4A-369BEEB1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9700" y="991151"/>
            <a:ext cx="4086088" cy="30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0BDF4F7-804B-4E99-9418-290A5C0B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1998" y="3204266"/>
            <a:ext cx="3891721" cy="29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582CE83-10E9-4461-BDED-687EC74D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5857" y="759239"/>
            <a:ext cx="4086088" cy="30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36E36-8DA0-4247-A33E-25250C77D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65525" y="2523435"/>
            <a:ext cx="1632985" cy="15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2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3427A02C-F6ED-4185-B7E9-16B73681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20" y="178904"/>
            <a:ext cx="2838450" cy="37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39AE6AC9-DBAF-4489-AB4C-2F25CA50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9" y="2332383"/>
            <a:ext cx="3260035" cy="43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preview">
            <a:extLst>
              <a:ext uri="{FF2B5EF4-FFF2-40B4-BE49-F238E27FC236}">
                <a16:creationId xmlns:a16="http://schemas.microsoft.com/office/drawing/2014/main" id="{4B6DDB98-E65C-45D3-8180-76418D3B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4" y="2511286"/>
            <a:ext cx="3022324" cy="40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preview">
            <a:extLst>
              <a:ext uri="{FF2B5EF4-FFF2-40B4-BE49-F238E27FC236}">
                <a16:creationId xmlns:a16="http://schemas.microsoft.com/office/drawing/2014/main" id="{7CE248D8-2B26-40C5-BA4E-75F8507E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77" y="277192"/>
            <a:ext cx="3022323" cy="40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A75DE-7715-4F8A-A6CA-08FF0007C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02157" y="827156"/>
            <a:ext cx="1158082" cy="11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86DEB-B714-47AC-BFA3-0F3E0DEFC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1" t="29555" r="25652" b="20179"/>
          <a:stretch/>
        </p:blipFill>
        <p:spPr>
          <a:xfrm>
            <a:off x="265043" y="198783"/>
            <a:ext cx="4602276" cy="2676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B1F174-27E4-4D64-8546-CF2D543EF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22" t="31489" r="25543" b="20566"/>
          <a:stretch/>
        </p:blipFill>
        <p:spPr>
          <a:xfrm>
            <a:off x="132520" y="3061253"/>
            <a:ext cx="5514291" cy="3101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66D4D-26B9-46B0-A9AA-445F60A5C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13" t="30715" r="25652" b="21339"/>
          <a:stretch/>
        </p:blipFill>
        <p:spPr>
          <a:xfrm>
            <a:off x="5353878" y="198783"/>
            <a:ext cx="5844209" cy="3286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E25D1-2032-458E-B1B8-DD63DB9671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78" t="29942" r="26087" b="22112"/>
          <a:stretch/>
        </p:blipFill>
        <p:spPr>
          <a:xfrm>
            <a:off x="5976729" y="3180521"/>
            <a:ext cx="5844210" cy="32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849A0-7784-487F-B8D7-74D46FD42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9" t="36709" r="27935" b="31972"/>
          <a:stretch/>
        </p:blipFill>
        <p:spPr>
          <a:xfrm>
            <a:off x="6016487" y="119267"/>
            <a:ext cx="5632174" cy="2146853"/>
          </a:xfrm>
          <a:prstGeom prst="rect">
            <a:avLst/>
          </a:prstGeom>
        </p:spPr>
      </p:pic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2C670EE4-709A-4F51-8802-C84F32FA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" y="3081133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A10DAF45-600F-47CA-B45F-AE87F4ED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9" y="79510"/>
            <a:ext cx="2623931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E3BEB9-BDFB-459B-AB22-7CBDA11C25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23755" r="22392" b="19019"/>
          <a:stretch/>
        </p:blipFill>
        <p:spPr>
          <a:xfrm>
            <a:off x="4837044" y="2670314"/>
            <a:ext cx="7023652" cy="3922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2DB4C-669E-4140-A086-2D7F58A3B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52272" y="4675009"/>
            <a:ext cx="490649" cy="4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0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8FAE4-4EF7-4439-B586-38151F9FD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2765" y="0"/>
            <a:ext cx="122847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153AD-883A-4652-9BE9-9B1D72F7B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Amazing Work This Week!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DCD00-FD70-4F97-B6E3-9B90433EE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617" y="4274724"/>
            <a:ext cx="9144000" cy="165576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Well Done Room 13!!!</a:t>
            </a:r>
          </a:p>
        </p:txBody>
      </p:sp>
    </p:spTree>
    <p:extLst>
      <p:ext uri="{BB962C8B-B14F-4D97-AF65-F5344CB8AC3E}">
        <p14:creationId xmlns:p14="http://schemas.microsoft.com/office/powerpoint/2010/main" val="342158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</Words>
  <Application>Microsoft Office PowerPoint</Application>
  <PresentationFormat>Widescreen</PresentationFormat>
  <Paragraphs>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Room 13’s Amazing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Amazing Work This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 13’s Amazing Work</dc:title>
  <dc:creator>Pete</dc:creator>
  <cp:lastModifiedBy>Pete</cp:lastModifiedBy>
  <cp:revision>4</cp:revision>
  <dcterms:created xsi:type="dcterms:W3CDTF">2020-05-17T12:09:47Z</dcterms:created>
  <dcterms:modified xsi:type="dcterms:W3CDTF">2020-05-17T12:44:53Z</dcterms:modified>
</cp:coreProperties>
</file>