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3" r:id="rId16"/>
    <p:sldId id="274" r:id="rId17"/>
    <p:sldId id="272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E6E"/>
    <a:srgbClr val="FF99FF"/>
    <a:srgbClr val="8A5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8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8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84CF-F131-40AC-8DEC-6ECE05E22F4F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5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5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5" Type="http://schemas.openxmlformats.org/officeDocument/2006/relationships/image" Target="../media/image2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5" Type="http://schemas.openxmlformats.org/officeDocument/2006/relationships/image" Target="../media/image2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openxmlformats.org/officeDocument/2006/relationships/image" Target="../media/image2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.png"/><Relationship Id="rId1" Type="http://schemas.microsoft.com/office/2007/relationships/media" Target="../media/media14.m4a"/><Relationship Id="rId2" Type="http://schemas.openxmlformats.org/officeDocument/2006/relationships/audio" Target="../media/media14.m4a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5" Type="http://schemas.openxmlformats.org/officeDocument/2006/relationships/image" Target="../media/image2.png"/><Relationship Id="rId1" Type="http://schemas.microsoft.com/office/2007/relationships/media" Target="../media/media15.m4a"/><Relationship Id="rId2" Type="http://schemas.openxmlformats.org/officeDocument/2006/relationships/audio" Target="../media/media15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2.png"/><Relationship Id="rId6" Type="http://schemas.openxmlformats.org/officeDocument/2006/relationships/image" Target="../media/image11.jpe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2.png"/><Relationship Id="rId6" Type="http://schemas.openxmlformats.org/officeDocument/2006/relationships/image" Target="../media/image13.jpe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Station – Disney Castle, Yaiza Ahsen Deserio（画像あり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04"/>
            <a:ext cx="12192000" cy="73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89" y="775034"/>
            <a:ext cx="5293217" cy="156932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Daylove_DEMO" panose="02000503000000000000" pitchFamily="2" charset="0"/>
              </a:rPr>
              <a:t>Working out with Disney and Friends</a:t>
            </a:r>
            <a:endParaRPr lang="en-GB" dirty="0">
              <a:solidFill>
                <a:schemeClr val="bg1"/>
              </a:solidFill>
              <a:latin typeface="Daylove_DEMO" panose="020005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533" y="-52847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Daylove_DEMO" panose="02000503000000000000" pitchFamily="2" charset="0"/>
              </a:rPr>
              <a:t> </a:t>
            </a:r>
            <a:endParaRPr lang="en-GB" sz="2800" dirty="0" smtClean="0">
              <a:solidFill>
                <a:schemeClr val="bg1"/>
              </a:solidFill>
              <a:latin typeface="Daylove_DEMO" panose="02000503000000000000" pitchFamily="2" charset="0"/>
            </a:endParaRPr>
          </a:p>
          <a:p>
            <a:endParaRPr lang="en-GB" sz="2800" dirty="0">
              <a:solidFill>
                <a:schemeClr val="bg1"/>
              </a:solidFill>
              <a:latin typeface="Daylove_DEMO" panose="02000503000000000000" pitchFamily="2" charset="0"/>
            </a:endParaRPr>
          </a:p>
        </p:txBody>
      </p:sp>
      <p:pic>
        <p:nvPicPr>
          <p:cNvPr id="4" name="New Recordi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290" y="5970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Squat like Stitch </a:t>
            </a:r>
            <a:endParaRPr lang="en-GB" dirty="0"/>
          </a:p>
        </p:txBody>
      </p:sp>
      <p:pic>
        <p:nvPicPr>
          <p:cNvPr id="6146" name="Picture 2" descr="Lilo and Stitch Live-Action Remake Slated for Disney+ - WDW News 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2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3" y="3651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American Signs" panose="02000500000000000000" pitchFamily="2" charset="0"/>
              </a:rPr>
              <a:t>Squat like Stitch</a:t>
            </a:r>
          </a:p>
          <a:p>
            <a:pPr marL="0" indent="0">
              <a:buNone/>
            </a:pPr>
            <a:r>
              <a:rPr lang="en-GB" dirty="0" smtClean="0">
                <a:latin typeface="American Signs" panose="02000500000000000000" pitchFamily="2" charset="0"/>
              </a:rPr>
              <a:t>                                     5 Squats and hold</a:t>
            </a:r>
          </a:p>
          <a:p>
            <a:pPr marL="0" indent="0">
              <a:buNone/>
            </a:pPr>
            <a:r>
              <a:rPr lang="en-GB" dirty="0" smtClean="0">
                <a:latin typeface="American Signs" panose="02000500000000000000" pitchFamily="2" charset="0"/>
              </a:rPr>
              <a:t>                                    5 squats and hold</a:t>
            </a:r>
          </a:p>
          <a:p>
            <a:pPr marL="0" indent="0" algn="ctr">
              <a:buNone/>
            </a:pPr>
            <a:r>
              <a:rPr lang="en-GB" dirty="0" smtClean="0">
                <a:latin typeface="American Signs" panose="02000500000000000000" pitchFamily="2" charset="0"/>
              </a:rPr>
              <a:t>Remember your hula hands!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50" name="Picture 6" descr="cute Stitch sitting down &quot; Sticker by cool-stcks | Red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83" y="888117"/>
            <a:ext cx="875762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ew Recording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411" y="5738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 quotes from The Jungle Book that will make you think, smile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10 quotes from The Jungle Book that will make you think, smile an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10 quotes from The Jungle Book that will make you think, smile an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the jungle book | ido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7"/>
            <a:ext cx="12192000" cy="68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25" y="1086644"/>
            <a:ext cx="4518338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merican Signs" panose="02000500000000000000" pitchFamily="2" charset="0"/>
              </a:rPr>
              <a:t>Bear Crawl like Baloo the Bear</a:t>
            </a:r>
            <a:br>
              <a:rPr lang="en-GB" dirty="0" smtClean="0">
                <a:latin typeface="American Signs" panose="02000500000000000000" pitchFamily="2" charset="0"/>
              </a:rPr>
            </a:br>
            <a:r>
              <a:rPr lang="en-GB" dirty="0" smtClean="0">
                <a:latin typeface="American Signs" panose="02000500000000000000" pitchFamily="2" charset="0"/>
              </a:rPr>
              <a:t>   30 seconds</a:t>
            </a:r>
            <a:endParaRPr lang="en-GB" dirty="0">
              <a:latin typeface="American Signs" panose="02000500000000000000" pitchFamily="2" charset="0"/>
            </a:endParaRPr>
          </a:p>
        </p:txBody>
      </p:sp>
      <p:pic>
        <p:nvPicPr>
          <p:cNvPr id="8" name="New Recording 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744" y="4970709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3469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Little Mermaid: All the women who have played Ariel | EW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44"/>
            <a:ext cx="12192000" cy="71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5859" y="-89205"/>
            <a:ext cx="3292698" cy="3701729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2018"/>
            <a:ext cx="4001780" cy="144640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 Swim like </a:t>
            </a:r>
            <a:r>
              <a:rPr lang="en-GB" sz="3200" dirty="0" err="1" smtClean="0">
                <a:solidFill>
                  <a:schemeClr val="bg1"/>
                </a:solidFill>
                <a:latin typeface="American Signs" panose="02000500000000000000" pitchFamily="2" charset="0"/>
              </a:rPr>
              <a:t>ariel</a:t>
            </a:r>
            <a:r>
              <a:rPr lang="en-GB" sz="32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  with </a:t>
            </a:r>
            <a:r>
              <a:rPr lang="en-GB" sz="3200" dirty="0" smtClean="0">
                <a:latin typeface="American Signs" panose="02000500000000000000" pitchFamily="2" charset="0"/>
              </a:rPr>
              <a:t>10 side crunches </a:t>
            </a:r>
            <a:br>
              <a:rPr lang="en-GB" sz="3200" dirty="0" smtClean="0">
                <a:latin typeface="American Signs" panose="02000500000000000000" pitchFamily="2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sz="3200" dirty="0" smtClean="0">
                <a:latin typeface="American Signs" panose="02000500000000000000" pitchFamily="2" charset="0"/>
              </a:rPr>
              <a:t>Crab walk </a:t>
            </a:r>
            <a:r>
              <a:rPr lang="en-GB" sz="32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like Sebastian </a:t>
            </a:r>
            <a:br>
              <a:rPr lang="en-GB" sz="3200" dirty="0" smtClean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sz="3200" dirty="0" smtClean="0">
                <a:latin typeface="American Signs" panose="02000500000000000000" pitchFamily="2" charset="0"/>
              </a:rPr>
              <a:t>(30 seconds) </a:t>
            </a:r>
            <a:endParaRPr lang="en-GB" sz="3200" dirty="0">
              <a:latin typeface="American Signs" panose="02000500000000000000" pitchFamily="2" charset="0"/>
            </a:endParaRPr>
          </a:p>
        </p:txBody>
      </p:sp>
      <p:pic>
        <p:nvPicPr>
          <p:cNvPr id="5" name="New Recording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06" y="474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ny's 'Morbius' hints at a possible live action 'Spider-Verse' mo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0" y="159063"/>
            <a:ext cx="7442915" cy="1325563"/>
          </a:xfrm>
        </p:spPr>
        <p:txBody>
          <a:bodyPr/>
          <a:lstStyle/>
          <a:p>
            <a:r>
              <a:rPr lang="en-GB" dirty="0" smtClean="0">
                <a:latin typeface="American Signs" panose="02000500000000000000" pitchFamily="2" charset="0"/>
              </a:rPr>
              <a:t>10 Spiderman Squat Jumps</a:t>
            </a:r>
            <a:br>
              <a:rPr lang="en-GB" dirty="0" smtClean="0">
                <a:latin typeface="American Signs" panose="02000500000000000000" pitchFamily="2" charset="0"/>
              </a:rPr>
            </a:br>
            <a:r>
              <a:rPr lang="en-GB" dirty="0" smtClean="0">
                <a:latin typeface="American Signs" panose="02000500000000000000" pitchFamily="2" charset="0"/>
              </a:rPr>
              <a:t>10 Superman </a:t>
            </a:r>
            <a:r>
              <a:rPr lang="en-GB" dirty="0" err="1" smtClean="0">
                <a:latin typeface="American Signs" panose="02000500000000000000" pitchFamily="2" charset="0"/>
              </a:rPr>
              <a:t>Burpees</a:t>
            </a:r>
            <a:endParaRPr lang="en-GB" dirty="0">
              <a:latin typeface="American Signs" panose="02000500000000000000" pitchFamily="2" charset="0"/>
            </a:endParaRPr>
          </a:p>
        </p:txBody>
      </p:sp>
      <p:pic>
        <p:nvPicPr>
          <p:cNvPr id="4" name="New Recording (4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529" y="4751767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3682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umiere-Beauty-and-the-Beast-Be-Our-Guest - Mice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0" y="0"/>
            <a:ext cx="12350839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869271">
            <a:off x="7340212" y="-99996"/>
            <a:ext cx="4186837" cy="301365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75234">
            <a:off x="7731517" y="1010437"/>
            <a:ext cx="3624873" cy="1211037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4"/>
                </a:solidFill>
                <a:latin typeface="American Signs" panose="02000500000000000000" pitchFamily="2" charset="0"/>
              </a:rPr>
              <a:t>Be our Guest! </a:t>
            </a:r>
            <a:r>
              <a:rPr lang="en-GB" sz="3600" dirty="0" smtClean="0">
                <a:latin typeface="American Signs" panose="02000500000000000000" pitchFamily="2" charset="0"/>
              </a:rPr>
              <a:t/>
            </a:r>
            <a:br>
              <a:rPr lang="en-GB" sz="3600" dirty="0" smtClean="0">
                <a:latin typeface="American Signs" panose="02000500000000000000" pitchFamily="2" charset="0"/>
              </a:rPr>
            </a:br>
            <a:r>
              <a:rPr lang="en-GB" sz="3200" dirty="0" smtClean="0">
                <a:latin typeface="American Signs" panose="02000500000000000000" pitchFamily="2" charset="0"/>
              </a:rPr>
              <a:t>Find a wall and take a seat against it </a:t>
            </a:r>
            <a:br>
              <a:rPr lang="en-GB" sz="3200" dirty="0" smtClean="0">
                <a:latin typeface="American Signs" panose="02000500000000000000" pitchFamily="2" charset="0"/>
              </a:rPr>
            </a:br>
            <a:r>
              <a:rPr lang="en-GB" sz="3200" dirty="0">
                <a:latin typeface="American Signs" panose="02000500000000000000" pitchFamily="2" charset="0"/>
              </a:rPr>
              <a:t> </a:t>
            </a:r>
            <a:r>
              <a:rPr lang="en-GB" sz="3200" dirty="0" smtClean="0">
                <a:latin typeface="American Signs" panose="02000500000000000000" pitchFamily="2" charset="0"/>
              </a:rPr>
              <a:t> (30 seconds) </a:t>
            </a:r>
            <a:endParaRPr lang="en-GB" sz="3200" dirty="0">
              <a:latin typeface="American Signs" panose="02000500000000000000" pitchFamily="2" charset="0"/>
            </a:endParaRPr>
          </a:p>
        </p:txBody>
      </p:sp>
      <p:pic>
        <p:nvPicPr>
          <p:cNvPr id="3" name="New Recording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927" y="5648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od Morning Lol GIF by Disney Pixar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0383" cy="67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017" y="365125"/>
            <a:ext cx="6564166" cy="174197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10 Monster Press ups</a:t>
            </a:r>
            <a:br>
              <a:rPr lang="en-GB" dirty="0" smtClean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Remember to roar after each one ! </a:t>
            </a:r>
            <a:endParaRPr lang="en-GB" dirty="0">
              <a:solidFill>
                <a:schemeClr val="bg1"/>
              </a:solidFill>
              <a:latin typeface="American Signs" panose="02000500000000000000" pitchFamily="2" charset="0"/>
            </a:endParaRPr>
          </a:p>
        </p:txBody>
      </p:sp>
      <p:pic>
        <p:nvPicPr>
          <p:cNvPr id="4" name="New Recording 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6383" y="534419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15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uld your house be lifted by balloons like the scene from Up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0"/>
            <a:ext cx="10515600" cy="279827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10 sit </a:t>
            </a:r>
            <a:r>
              <a:rPr lang="en-GB" sz="96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UP</a:t>
            </a:r>
            <a:r>
              <a:rPr lang="en-GB" sz="6000" dirty="0" smtClean="0">
                <a:solidFill>
                  <a:schemeClr val="bg1"/>
                </a:solidFill>
                <a:latin typeface="American Signs" panose="02000500000000000000" pitchFamily="2" charset="0"/>
              </a:rPr>
              <a:t>s</a:t>
            </a:r>
            <a:endParaRPr lang="en-GB" sz="6000" dirty="0">
              <a:solidFill>
                <a:schemeClr val="bg1"/>
              </a:solidFill>
              <a:latin typeface="American Signs" panose="02000500000000000000" pitchFamily="2" charset="0"/>
            </a:endParaRPr>
          </a:p>
        </p:txBody>
      </p:sp>
      <p:pic>
        <p:nvPicPr>
          <p:cNvPr id="14342" name="Picture 6" descr="Up | PIXAR | shopDis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648" y="4288667"/>
            <a:ext cx="4868214" cy="25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w Recording 7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4084" y="5268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ozen 2 Ending Explained | Den of G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929" y="0"/>
            <a:ext cx="13377929" cy="74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182635" y="193183"/>
            <a:ext cx="2789886" cy="22837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635" y="862884"/>
            <a:ext cx="2920284" cy="119773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American Signs" panose="02000500000000000000" pitchFamily="2" charset="0"/>
              </a:rPr>
              <a:t>Time to Cool down</a:t>
            </a:r>
            <a:r>
              <a:rPr lang="en-GB" sz="3000" dirty="0" smtClean="0">
                <a:latin typeface="American Signs" panose="02000500000000000000" pitchFamily="2" charset="0"/>
              </a:rPr>
              <a:t/>
            </a:r>
            <a:br>
              <a:rPr lang="en-GB" sz="3000" dirty="0" smtClean="0">
                <a:latin typeface="American Signs" panose="02000500000000000000" pitchFamily="2" charset="0"/>
              </a:rPr>
            </a:br>
            <a:endParaRPr lang="en-GB" sz="3000" dirty="0">
              <a:latin typeface="American Sig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 Lessons from Frozen's Olaf for anyone with a d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25" y="0"/>
            <a:ext cx="12466756" cy="78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493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American Signs" panose="02000500000000000000" pitchFamily="2" charset="0"/>
              </a:rPr>
              <a:t>Warm Hug your knees</a:t>
            </a:r>
          </a:p>
          <a:p>
            <a:r>
              <a:rPr lang="en-GB" dirty="0" smtClean="0">
                <a:latin typeface="American Signs" panose="02000500000000000000" pitchFamily="2" charset="0"/>
              </a:rPr>
              <a:t>Toe touches</a:t>
            </a:r>
          </a:p>
          <a:p>
            <a:r>
              <a:rPr lang="en-GB" dirty="0" smtClean="0">
                <a:latin typeface="American Signs" panose="02000500000000000000" pitchFamily="2" charset="0"/>
              </a:rPr>
              <a:t>Bend to the right bend to the left</a:t>
            </a:r>
          </a:p>
          <a:p>
            <a:endParaRPr lang="en-GB" dirty="0" smtClean="0">
              <a:latin typeface="American Signs" panose="02000500000000000000" pitchFamily="2" charset="0"/>
            </a:endParaRPr>
          </a:p>
          <a:p>
            <a:endParaRPr lang="en-GB" dirty="0"/>
          </a:p>
        </p:txBody>
      </p:sp>
      <p:pic>
        <p:nvPicPr>
          <p:cNvPr id="2" name="New Recording 2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5600" y="138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Lion King - Simba, Timon and Pumbaa Looking At The Star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41"/>
            <a:ext cx="12192000" cy="71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16481067">
            <a:off x="200667" y="1211323"/>
            <a:ext cx="3054501" cy="328282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1" y="2189953"/>
            <a:ext cx="2999704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merican Signs" panose="02000500000000000000" pitchFamily="2" charset="0"/>
              </a:rPr>
              <a:t>I am exhausted after all of that </a:t>
            </a:r>
            <a:endParaRPr lang="en-GB" dirty="0">
              <a:latin typeface="American Signs" panose="020005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295651" y="439082"/>
            <a:ext cx="1493949" cy="10806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7454" y="568105"/>
            <a:ext cx="1678546" cy="94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American Signs" panose="02000500000000000000" pitchFamily="2" charset="0"/>
              </a:rPr>
              <a:t> Z</a:t>
            </a:r>
          </a:p>
          <a:p>
            <a:r>
              <a:rPr lang="en-GB" sz="2800" dirty="0" smtClean="0">
                <a:latin typeface="American Signs" panose="02000500000000000000" pitchFamily="2" charset="0"/>
              </a:rPr>
              <a:t>   Z  z</a:t>
            </a:r>
            <a:endParaRPr lang="en-GB" sz="2800" dirty="0">
              <a:latin typeface="American Signs" panose="020005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9924545">
            <a:off x="6606862" y="3400023"/>
            <a:ext cx="2034862" cy="180304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4" name="Picture 4" descr="Slice Illustrations, Royalty-Free Vector Graphics &amp; Clip Art - iStock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27" y="3683358"/>
            <a:ext cx="1185752" cy="11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w Recording 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9209" y="5430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785" y="0"/>
            <a:ext cx="12451976" cy="7170899"/>
          </a:xfrm>
        </p:spPr>
      </p:pic>
      <p:sp>
        <p:nvSpPr>
          <p:cNvPr id="5" name="Oval Callout 4"/>
          <p:cNvSpPr/>
          <p:nvPr/>
        </p:nvSpPr>
        <p:spPr>
          <a:xfrm rot="236340">
            <a:off x="2510278" y="-83854"/>
            <a:ext cx="3627309" cy="264667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79" y="476518"/>
            <a:ext cx="3473029" cy="1567436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latin typeface="American Signs" panose="02000500000000000000" pitchFamily="2" charset="0"/>
              </a:rPr>
              <a:t>Before completing any workout, </a:t>
            </a:r>
            <a:br>
              <a:rPr lang="en-GB" sz="2800" b="1" dirty="0" smtClean="0">
                <a:latin typeface="American Signs" panose="02000500000000000000" pitchFamily="2" charset="0"/>
              </a:rPr>
            </a:br>
            <a:r>
              <a:rPr lang="en-GB" sz="2800" b="1" dirty="0" smtClean="0">
                <a:latin typeface="American Signs" panose="02000500000000000000" pitchFamily="2" charset="0"/>
              </a:rPr>
              <a:t>you must always remember to  warm up Simba!</a:t>
            </a:r>
            <a:endParaRPr lang="en-GB" sz="2800" b="1" dirty="0">
              <a:latin typeface="American Signs" panose="020005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431650">
            <a:off x="8760815" y="377446"/>
            <a:ext cx="2651437" cy="184960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51104" y="363645"/>
            <a:ext cx="3055147" cy="1680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American Signs" panose="02000500000000000000" pitchFamily="2" charset="0"/>
              </a:rPr>
              <a:t>But why </a:t>
            </a:r>
          </a:p>
          <a:p>
            <a:r>
              <a:rPr lang="en-GB" sz="2800" b="1" dirty="0" err="1" smtClean="0">
                <a:latin typeface="American Signs" panose="02000500000000000000" pitchFamily="2" charset="0"/>
              </a:rPr>
              <a:t>Rafiki</a:t>
            </a:r>
            <a:r>
              <a:rPr lang="en-GB" sz="2800" b="1" dirty="0" smtClean="0">
                <a:latin typeface="American Signs" panose="02000500000000000000" pitchFamily="2" charset="0"/>
              </a:rPr>
              <a:t>?</a:t>
            </a:r>
            <a:endParaRPr lang="en-GB" sz="2800" b="1" dirty="0">
              <a:latin typeface="American Signs" panose="02000500000000000000" pitchFamily="2" charset="0"/>
            </a:endParaRPr>
          </a:p>
        </p:txBody>
      </p:sp>
      <p:pic>
        <p:nvPicPr>
          <p:cNvPr id="3" name="New Recording 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004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680" y="-79787"/>
            <a:ext cx="13080925" cy="7170899"/>
          </a:xfrm>
        </p:spPr>
      </p:pic>
      <p:sp>
        <p:nvSpPr>
          <p:cNvPr id="5" name="Oval Callout 4"/>
          <p:cNvSpPr/>
          <p:nvPr/>
        </p:nvSpPr>
        <p:spPr>
          <a:xfrm rot="236340">
            <a:off x="2714023" y="-56932"/>
            <a:ext cx="3947551" cy="252146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224" y="218942"/>
            <a:ext cx="3055147" cy="194471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American Signs" panose="02000500000000000000" pitchFamily="2" charset="0"/>
              </a:rPr>
              <a:t>A warm up helps to prepare your body for exercising and increases your heart rate.</a:t>
            </a:r>
            <a:endParaRPr lang="en-GB" sz="2400" b="1" dirty="0">
              <a:latin typeface="American Signs" panose="020005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55399" y="363646"/>
            <a:ext cx="3055147" cy="1680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solidFill>
                <a:srgbClr val="FF0000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11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A new petition demands Disney drop 'hakuna matata' trademar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7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262281" y="31236"/>
            <a:ext cx="2241177" cy="12102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392" y="244802"/>
            <a:ext cx="1662953" cy="783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American Signs" panose="02000500000000000000" pitchFamily="2" charset="0"/>
              </a:rPr>
              <a:t>Lets get started! </a:t>
            </a:r>
            <a:endParaRPr lang="en-GB" b="1" dirty="0">
              <a:latin typeface="American Signs" panose="020005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503456" y="753033"/>
            <a:ext cx="2159703" cy="141343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17283" y="1024263"/>
            <a:ext cx="2230445" cy="1142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American Signs" panose="02000500000000000000" pitchFamily="2" charset="0"/>
              </a:rPr>
              <a:t>I </a:t>
            </a:r>
            <a:r>
              <a:rPr lang="en-GB" b="1" dirty="0" smtClean="0">
                <a:latin typeface="American Signs" panose="02000500000000000000" pitchFamily="2" charset="0"/>
              </a:rPr>
              <a:t>know a few friends that can help us</a:t>
            </a:r>
            <a:r>
              <a:rPr lang="en-GB" dirty="0" smtClean="0">
                <a:latin typeface="American Signs" panose="02000500000000000000" pitchFamily="2" charset="0"/>
              </a:rPr>
              <a:t>! </a:t>
            </a:r>
            <a:endParaRPr lang="en-GB" dirty="0">
              <a:latin typeface="American Signs" panose="020005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901953" y="2394277"/>
            <a:ext cx="1734670" cy="1034723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01953" y="2514600"/>
            <a:ext cx="1734670" cy="114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Twinkl" pitchFamily="2" charset="0"/>
              </a:rPr>
              <a:t> 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63317" y="2561033"/>
            <a:ext cx="1734670" cy="114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err="1" smtClean="0">
                <a:latin typeface="American Signs" panose="02000500000000000000" pitchFamily="2" charset="0"/>
              </a:rPr>
              <a:t>Hakuna</a:t>
            </a:r>
            <a:r>
              <a:rPr lang="en-GB" sz="2400" b="1" dirty="0" smtClean="0">
                <a:latin typeface="American Signs" panose="02000500000000000000" pitchFamily="2" charset="0"/>
              </a:rPr>
              <a:t> </a:t>
            </a:r>
            <a:r>
              <a:rPr lang="en-GB" sz="2400" b="1" dirty="0" err="1" smtClean="0">
                <a:latin typeface="American Signs" panose="02000500000000000000" pitchFamily="2" charset="0"/>
              </a:rPr>
              <a:t>Matata</a:t>
            </a:r>
            <a:r>
              <a:rPr lang="en-GB" dirty="0" smtClean="0">
                <a:latin typeface="Twinkl" pitchFamily="2" charset="0"/>
              </a:rPr>
              <a:t>!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7" name="New Recording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3187" y="4929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54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ncredibles 2 transparent kidsframe background best stock pho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1835"/>
            <a:ext cx="12192000" cy="116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2893"/>
            <a:ext cx="1963272" cy="38640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081617" y="880337"/>
            <a:ext cx="6028765" cy="36611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47" y="2137892"/>
            <a:ext cx="5667936" cy="139868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Get your body moving with an incredible warm up!</a:t>
            </a:r>
            <a:endParaRPr lang="en-GB" sz="4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id Red Background Free Stock Photo - Public Domain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" y="1"/>
            <a:ext cx="125623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y The Incredibles Superhero Elastigirl is a Feminist Icon | Fando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3" y="2076998"/>
            <a:ext cx="3618963" cy="22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8853" y="263913"/>
            <a:ext cx="11727135" cy="165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5661" y="320959"/>
            <a:ext cx="12634295" cy="154094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latin typeface="American Signs" panose="02000500000000000000" pitchFamily="2" charset="0"/>
              </a:rPr>
              <a:t>Time to </a:t>
            </a:r>
            <a:r>
              <a:rPr lang="en-GB" sz="8000" b="1" dirty="0" smtClean="0">
                <a:latin typeface="American Signs" panose="02000500000000000000" pitchFamily="2" charset="0"/>
              </a:rPr>
              <a:t>s-t-r-e-t-c-h </a:t>
            </a:r>
            <a:endParaRPr lang="en-GB" sz="8000" b="1" dirty="0">
              <a:latin typeface="American Signs" panose="02000500000000000000" pitchFamily="2" charset="0"/>
            </a:endParaRPr>
          </a:p>
        </p:txBody>
      </p:sp>
      <p:pic>
        <p:nvPicPr>
          <p:cNvPr id="5132" name="Picture 12" descr="Elastigirl/Gallery | Disney incredib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82" y="263913"/>
            <a:ext cx="1931831" cy="15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astigirl aka Mrs. Incredible (Pixar) figh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4601316"/>
            <a:ext cx="3521451" cy="21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053849" y="2118760"/>
            <a:ext cx="3138152" cy="374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buFont typeface="Wingdings" panose="05000000000000000000" pitchFamily="2" charset="2"/>
              <a:buChar char="ü"/>
            </a:pPr>
            <a:r>
              <a:rPr lang="en-GB" sz="3200" b="1" dirty="0" smtClean="0">
                <a:latin typeface="American Signs" panose="02000500000000000000" pitchFamily="2" charset="0"/>
              </a:rPr>
              <a:t>5 toe touches</a:t>
            </a:r>
          </a:p>
          <a:p>
            <a:pPr marL="742950" indent="-742950" algn="ctr">
              <a:buFont typeface="Wingdings" panose="05000000000000000000" pitchFamily="2" charset="2"/>
              <a:buChar char="ü"/>
            </a:pPr>
            <a:r>
              <a:rPr lang="en-GB" sz="3200" b="1" dirty="0" smtClean="0">
                <a:latin typeface="American Signs" panose="02000500000000000000" pitchFamily="2" charset="0"/>
              </a:rPr>
              <a:t>4 quad stretches4</a:t>
            </a:r>
          </a:p>
          <a:p>
            <a:pPr marL="742950" indent="-742950" algn="ctr">
              <a:buFont typeface="Wingdings" panose="05000000000000000000" pitchFamily="2" charset="2"/>
              <a:buChar char="ü"/>
            </a:pPr>
            <a:r>
              <a:rPr lang="en-GB" sz="3200" b="1" dirty="0" smtClean="0">
                <a:latin typeface="American Signs" panose="02000500000000000000" pitchFamily="2" charset="0"/>
              </a:rPr>
              <a:t>forward lunges</a:t>
            </a:r>
          </a:p>
          <a:p>
            <a:pPr marL="742950" indent="-742950" algn="ctr">
              <a:buFont typeface="Wingdings" panose="05000000000000000000" pitchFamily="2" charset="2"/>
              <a:buChar char="ü"/>
            </a:pPr>
            <a:r>
              <a:rPr lang="en-GB" sz="3200" b="1" dirty="0" smtClean="0">
                <a:latin typeface="American Signs" panose="02000500000000000000" pitchFamily="2" charset="0"/>
              </a:rPr>
              <a:t>5 forward and</a:t>
            </a:r>
          </a:p>
          <a:p>
            <a:pPr algn="ctr"/>
            <a:r>
              <a:rPr lang="en-GB" sz="3200" b="1" dirty="0" smtClean="0">
                <a:latin typeface="American Signs" panose="02000500000000000000" pitchFamily="2" charset="0"/>
              </a:rPr>
              <a:t>backward arm circles</a:t>
            </a:r>
            <a:endParaRPr lang="en-GB" sz="6000" b="1" dirty="0">
              <a:latin typeface="American Signs" panose="02000500000000000000" pitchFamily="2" charset="0"/>
            </a:endParaRPr>
          </a:p>
        </p:txBody>
      </p:sp>
      <p:pic>
        <p:nvPicPr>
          <p:cNvPr id="4" name="New Recordi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58634" y="5555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s 3' review: Pixar needs to realise that great animation isn'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New Recording 2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166" y="5782078"/>
            <a:ext cx="609600" cy="609600"/>
          </a:xfrm>
        </p:spPr>
      </p:pic>
      <p:pic>
        <p:nvPicPr>
          <p:cNvPr id="2054" name="Picture 6" descr="Внимание Images, Stock Photos &amp; Vector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37" y="365125"/>
            <a:ext cx="3604203" cy="21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SA Tosses Boy's Buzz Lightyear Toy | E! News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229" y="0"/>
            <a:ext cx="16628012" cy="69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ew Recording 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485" y="309489"/>
            <a:ext cx="4410732" cy="3573398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merican Signs" panose="02000500000000000000" pitchFamily="2" charset="0"/>
              </a:rPr>
              <a:t>Get your wings ready...</a:t>
            </a:r>
            <a:br>
              <a:rPr lang="en-GB" sz="4000" dirty="0" smtClean="0">
                <a:latin typeface="American Signs" panose="02000500000000000000" pitchFamily="2" charset="0"/>
              </a:rPr>
            </a:br>
            <a:r>
              <a:rPr lang="en-GB" sz="4000" dirty="0" smtClean="0">
                <a:latin typeface="American Signs" panose="02000500000000000000" pitchFamily="2" charset="0"/>
              </a:rPr>
              <a:t>  10 jumping jacks</a:t>
            </a:r>
            <a:br>
              <a:rPr lang="en-GB" sz="4000" dirty="0" smtClean="0">
                <a:latin typeface="American Signs" panose="02000500000000000000" pitchFamily="2" charset="0"/>
              </a:rPr>
            </a:br>
            <a:r>
              <a:rPr lang="en-GB" sz="4000" dirty="0" smtClean="0">
                <a:latin typeface="American Signs" panose="02000500000000000000" pitchFamily="2" charset="0"/>
              </a:rPr>
              <a:t>10 superhero jumps</a:t>
            </a:r>
            <a:endParaRPr lang="en-GB" sz="4000" dirty="0">
              <a:latin typeface="American Signs" panose="02000500000000000000" pitchFamily="2" charset="0"/>
            </a:endParaRPr>
          </a:p>
        </p:txBody>
      </p:sp>
      <p:pic>
        <p:nvPicPr>
          <p:cNvPr id="4102" name="Picture 6" descr="Review: Toy Story 4 | Fo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21" y="4436706"/>
            <a:ext cx="4170049" cy="23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4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Aladdin' Movie: Disney Struggles to Find Stars | Hollywood Repor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1848" cy="7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87249" y="0"/>
            <a:ext cx="3024483" cy="1690688"/>
          </a:xfrm>
          <a:prstGeom prst="cloudCallout">
            <a:avLst/>
          </a:prstGeom>
          <a:solidFill>
            <a:srgbClr val="8A51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2" y="365125"/>
            <a:ext cx="3271234" cy="3459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latin typeface="Franky" panose="02000500000000000000" pitchFamily="50" charset="0"/>
              </a:rPr>
              <a:t>Magic Carpet Plank</a:t>
            </a:r>
          </a:p>
        </p:txBody>
      </p:sp>
      <p:sp>
        <p:nvSpPr>
          <p:cNvPr id="7" name="Cloud Callout 6"/>
          <p:cNvSpPr/>
          <p:nvPr/>
        </p:nvSpPr>
        <p:spPr>
          <a:xfrm rot="14533103">
            <a:off x="1648315" y="3515923"/>
            <a:ext cx="1826651" cy="264105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6025" y="4392360"/>
            <a:ext cx="3271234" cy="3459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dirty="0" smtClean="0">
                <a:latin typeface="Franky" panose="02000500000000000000" pitchFamily="50" charset="0"/>
              </a:rPr>
              <a:t>Hold on for 30 seconds! </a:t>
            </a:r>
          </a:p>
        </p:txBody>
      </p:sp>
      <p:pic>
        <p:nvPicPr>
          <p:cNvPr id="8" name="New Recordi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2383" y="581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171</Words>
  <Application>Microsoft Macintosh PowerPoint</Application>
  <PresentationFormat>Widescreen</PresentationFormat>
  <Paragraphs>38</Paragraphs>
  <Slides>19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American Signs</vt:lpstr>
      <vt:lpstr>Calibri Light</vt:lpstr>
      <vt:lpstr>Daylove_DEMO</vt:lpstr>
      <vt:lpstr>Franky</vt:lpstr>
      <vt:lpstr>Segoe UI Black</vt:lpstr>
      <vt:lpstr>Twinkl</vt:lpstr>
      <vt:lpstr>Wingdings</vt:lpstr>
      <vt:lpstr>Arial</vt:lpstr>
      <vt:lpstr>Calibri</vt:lpstr>
      <vt:lpstr>Office Theme</vt:lpstr>
      <vt:lpstr>Working out with Disney and Friends</vt:lpstr>
      <vt:lpstr>Before completing any workout,  you must always remember to  warm up Simba!</vt:lpstr>
      <vt:lpstr>A warm up helps to prepare your body for exercising and increases your heart rate.</vt:lpstr>
      <vt:lpstr>PowerPoint Presentation</vt:lpstr>
      <vt:lpstr>Get your body moving with an incredible warm up!</vt:lpstr>
      <vt:lpstr>Time to s-t-r-e-t-c-h </vt:lpstr>
      <vt:lpstr>PowerPoint Presentation</vt:lpstr>
      <vt:lpstr>Get your wings ready...   10 jumping jacks 10 superhero jumps</vt:lpstr>
      <vt:lpstr>PowerPoint Presentation</vt:lpstr>
      <vt:lpstr>Squat like Stitch </vt:lpstr>
      <vt:lpstr>Bear Crawl like Baloo the Bear    30 seconds</vt:lpstr>
      <vt:lpstr> Swim like ariel  with 10 side crunches   Crab walk like Sebastian  (30 seconds) </vt:lpstr>
      <vt:lpstr>10 Spiderman Squat Jumps 10 Superman Burpees</vt:lpstr>
      <vt:lpstr>Be our Guest!  Find a wall and take a seat against it    (30 seconds) </vt:lpstr>
      <vt:lpstr>10 Monster Press ups Remember to roar after each one ! </vt:lpstr>
      <vt:lpstr>10 sit UPs</vt:lpstr>
      <vt:lpstr>Time to Cool down </vt:lpstr>
      <vt:lpstr>PowerPoint Presentation</vt:lpstr>
      <vt:lpstr>I am exhausted after all of that 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out in Disney Style</dc:title>
  <dc:creator>Eamonn Bollen</dc:creator>
  <cp:lastModifiedBy>Kimberley Bell</cp:lastModifiedBy>
  <cp:revision>56</cp:revision>
  <dcterms:created xsi:type="dcterms:W3CDTF">2020-05-18T13:48:45Z</dcterms:created>
  <dcterms:modified xsi:type="dcterms:W3CDTF">2020-06-21T15:44:56Z</dcterms:modified>
</cp:coreProperties>
</file>