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568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94094" y="2073948"/>
            <a:ext cx="721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FALSE</a:t>
            </a:r>
          </a:p>
          <a:p>
            <a:r>
              <a:rPr lang="en-GB" dirty="0"/>
              <a:t>Some UV rays still travel through thin cloud so you need to make sure you are protecting your skin, even when it doesn’t seem sunny.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871" y="1562219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can’t get sunburnt on a cloudy day.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871" y="3860803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Even if the sun doesn’t feel hot you can still get sunburnt.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4094" y="4464865"/>
            <a:ext cx="721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TRUE</a:t>
            </a:r>
          </a:p>
          <a:p>
            <a:r>
              <a:rPr lang="en-GB" dirty="0"/>
              <a:t>You can still burn on a cool day in summer.</a:t>
            </a:r>
          </a:p>
        </p:txBody>
      </p:sp>
    </p:spTree>
    <p:extLst>
      <p:ext uri="{BB962C8B-B14F-4D97-AF65-F5344CB8AC3E}">
        <p14:creationId xmlns:p14="http://schemas.microsoft.com/office/powerpoint/2010/main" val="20418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795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Are These Children Being Safe </a:t>
            </a:r>
            <a:br>
              <a:rPr lang="en-GB" dirty="0"/>
            </a:br>
            <a:r>
              <a:rPr lang="en-GB" dirty="0"/>
              <a:t>in the Sun?</a:t>
            </a:r>
          </a:p>
        </p:txBody>
      </p:sp>
      <p:pic>
        <p:nvPicPr>
          <p:cNvPr id="3" name="Picture 3" descr="196836225_315ac940f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40" y="3543083"/>
            <a:ext cx="1812925" cy="2762250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4595698149_6a3774e487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6" y="1781911"/>
            <a:ext cx="2874890" cy="2006097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6448518817_505ca60dc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04" y="3996050"/>
            <a:ext cx="3741505" cy="210495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5984811011_a328d21d80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94" y="1749836"/>
            <a:ext cx="2585091" cy="168922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Do you know what types of energy the sun gives off?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Invisible infrared radiation which makes us feel warm.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Visible light which we can see.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Ultraviolet radiation which we can’t see or feel on our skin but can damage our skin if we get too much of it.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Being outside in the sunshine can be great fun, but because of the damage UV rays can do, we need to make sure that we protect our skin from </a:t>
            </a:r>
            <a:br>
              <a:rPr lang="en-GB" altLang="en-US" dirty="0"/>
            </a:br>
            <a:r>
              <a:rPr lang="en-GB" altLang="en-US" dirty="0"/>
              <a:t>the sun.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you’ve got fair skin, or moles and freckles, you’ll need</a:t>
            </a:r>
            <a:br>
              <a:rPr lang="en-GB" altLang="en-US" dirty="0"/>
            </a:br>
            <a:r>
              <a:rPr lang="en-GB" altLang="en-US" dirty="0"/>
              <a:t>to take extra care to protect your skin.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8" y="2367126"/>
            <a:ext cx="8220074" cy="1222885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b="1" dirty="0"/>
              <a:t>What kind of skin do you have?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Spending too much time in the sun can be harmful.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We should all follow a special code which reminds us how to enjoy the sun whilst staying safe.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dirty="0"/>
              <a:t>There are five parts to remember…</a:t>
            </a:r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35318" y="3216684"/>
            <a:ext cx="6898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8610"/>
                </a:solidFill>
              </a:rPr>
              <a:t>S</a:t>
            </a:r>
            <a:r>
              <a:rPr lang="en-GB" altLang="en-US" dirty="0"/>
              <a:t>pend time in the shade between 11am and 3pm.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626" y="3801523"/>
            <a:ext cx="3118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M</a:t>
            </a:r>
            <a:r>
              <a:rPr lang="en-GB" altLang="en-US" dirty="0"/>
              <a:t>ake sure you never burn.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718487" y="4386362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A</a:t>
            </a:r>
            <a:r>
              <a:rPr lang="en-GB" altLang="en-US" dirty="0"/>
              <a:t>im to cover up with a hat, t-shirt and sunglasses.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5701" y="4971201"/>
            <a:ext cx="486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R</a:t>
            </a:r>
            <a:r>
              <a:rPr lang="en-GB" altLang="en-US" dirty="0"/>
              <a:t>emember children need to take extra care.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5319" y="5556040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T</a:t>
            </a:r>
            <a:r>
              <a:rPr lang="en-GB" altLang="en-US" dirty="0"/>
              <a:t>hen use sunscreen of a minimum of SPF 30.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Spend Time in the Shade  between 11 and 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926" y="1897333"/>
            <a:ext cx="6748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can help to look after your skin by spending time in the shade when the sun is at its strongest - between 11am and 3pm.</a:t>
            </a:r>
          </a:p>
          <a:p>
            <a:endParaRPr lang="en-GB" dirty="0"/>
          </a:p>
          <a:p>
            <a:r>
              <a:rPr lang="en-GB" b="1" dirty="0">
                <a:solidFill>
                  <a:srgbClr val="FAB001"/>
                </a:solidFill>
              </a:rPr>
              <a:t>Where can you find shade?</a:t>
            </a:r>
          </a:p>
          <a:p>
            <a:endParaRPr lang="en-GB" dirty="0"/>
          </a:p>
          <a:p>
            <a:r>
              <a:rPr lang="en-GB" dirty="0"/>
              <a:t>You can find shade under trees, </a:t>
            </a:r>
            <a:br>
              <a:rPr lang="en-GB" dirty="0"/>
            </a:br>
            <a:r>
              <a:rPr lang="en-GB" dirty="0"/>
              <a:t>canopies, umbrellas, or indoors.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Never 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It’s easy to get sunburnt, even when you’re not expecting to. </a:t>
            </a:r>
          </a:p>
          <a:p>
            <a:endParaRPr lang="en-GB" dirty="0"/>
          </a:p>
          <a:p>
            <a:r>
              <a:rPr lang="en-GB" dirty="0"/>
              <a:t>It’s very important to avoid burning your skin.</a:t>
            </a:r>
          </a:p>
          <a:p>
            <a:endParaRPr lang="en-GB" dirty="0"/>
          </a:p>
          <a:p>
            <a:r>
              <a:rPr lang="en-GB" dirty="0"/>
              <a:t>Because you can’t feel UV rays, it’s easy</a:t>
            </a:r>
            <a:br>
              <a:rPr lang="en-GB" dirty="0"/>
            </a:br>
            <a:r>
              <a:rPr lang="en-GB" dirty="0"/>
              <a:t>to forget that they are there.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842" y="3772671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Aim to Cover up with a  T-Shirt, Hat and Sunglasses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Remember, Children 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Make sure you take extra care to protect </a:t>
            </a:r>
            <a:br>
              <a:rPr lang="en-GB" altLang="en-US" dirty="0"/>
            </a:br>
            <a:r>
              <a:rPr lang="en-GB" altLang="en-US" dirty="0"/>
              <a:t>yourself when playing outside or if you </a:t>
            </a:r>
            <a:br>
              <a:rPr lang="en-GB" altLang="en-US" dirty="0"/>
            </a:br>
            <a:r>
              <a:rPr lang="en-GB" altLang="en-US" dirty="0"/>
              <a:t>are swimming 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 have any young brothers or sisters, </a:t>
            </a:r>
            <a:br>
              <a:rPr lang="en-GB" altLang="en-US" dirty="0"/>
            </a:br>
            <a:r>
              <a:rPr lang="en-GB" altLang="en-US" dirty="0"/>
              <a:t>make sure that they are 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of a Minimum </a:t>
            </a:r>
            <a:br>
              <a:rPr lang="en-GB" dirty="0"/>
            </a:br>
            <a:r>
              <a:rPr lang="en-GB" dirty="0"/>
              <a:t>of SPF 30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508" y="1800293"/>
            <a:ext cx="7579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Sometimes, you may be outside in the sunshine and </a:t>
            </a:r>
            <a:br>
              <a:rPr lang="en-GB" dirty="0"/>
            </a:br>
            <a:r>
              <a:rPr lang="en-GB" dirty="0"/>
              <a:t>here won’t be enough shade or clothing protecting </a:t>
            </a:r>
            <a:br>
              <a:rPr lang="en-GB" dirty="0"/>
            </a:br>
            <a:r>
              <a:rPr lang="en-GB" dirty="0"/>
              <a:t>you from the sun.</a:t>
            </a:r>
          </a:p>
          <a:p>
            <a:endParaRPr lang="en-GB" dirty="0"/>
          </a:p>
          <a:p>
            <a:r>
              <a:rPr lang="en-GB" dirty="0"/>
              <a:t>This is when factor 30 sunscreen, or stronger, should </a:t>
            </a:r>
            <a:br>
              <a:rPr lang="en-GB" dirty="0"/>
            </a:br>
            <a:r>
              <a:rPr lang="en-GB" dirty="0"/>
              <a:t>be used to protect parts of your skin that the sun </a:t>
            </a:r>
            <a:br>
              <a:rPr lang="en-GB" dirty="0"/>
            </a:br>
            <a:r>
              <a:rPr lang="en-GB" dirty="0"/>
              <a:t>can reach. </a:t>
            </a:r>
          </a:p>
          <a:p>
            <a:endParaRPr lang="en-GB" dirty="0"/>
          </a:p>
          <a:p>
            <a:r>
              <a:rPr lang="en-GB" dirty="0"/>
              <a:t>The factor of a sunscreen describes the amount of </a:t>
            </a:r>
            <a:br>
              <a:rPr lang="en-GB" dirty="0"/>
            </a:br>
            <a:r>
              <a:rPr lang="en-GB" dirty="0"/>
              <a:t>Sun Protection Factor (SPF) it provides. The SPF factor </a:t>
            </a:r>
            <a:br>
              <a:rPr lang="en-GB" dirty="0"/>
            </a:br>
            <a:r>
              <a:rPr lang="en-GB" dirty="0"/>
              <a:t>describes the strength of is the sunscreen's ability to </a:t>
            </a:r>
            <a:br>
              <a:rPr lang="en-GB" dirty="0"/>
            </a:br>
            <a:r>
              <a:rPr lang="en-GB" dirty="0"/>
              <a:t>prevent UVB from damaging the skin. SPF 30 provides</a:t>
            </a:r>
            <a:br>
              <a:rPr lang="en-GB" dirty="0"/>
            </a:br>
            <a:r>
              <a:rPr lang="en-GB" dirty="0"/>
              <a:t>30 times more protection from the sun than your </a:t>
            </a:r>
            <a:br>
              <a:rPr lang="en-GB" dirty="0"/>
            </a:br>
            <a:r>
              <a:rPr lang="en-GB" dirty="0"/>
              <a:t>natural skin.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479</TotalTime>
  <Words>459</Words>
  <Application>Microsoft Macintosh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Twinkl</vt:lpstr>
      <vt:lpstr>Sassoon Infant Rg</vt:lpstr>
      <vt:lpstr>Arial</vt:lpstr>
      <vt:lpstr>Calibri</vt:lpstr>
      <vt:lpstr>Office Theme</vt:lpstr>
      <vt:lpstr>PowerPoint Presentation</vt:lpstr>
      <vt:lpstr>The Sun</vt:lpstr>
      <vt:lpstr>Your Skin and UV Rays</vt:lpstr>
      <vt:lpstr>Sun Safety Code</vt:lpstr>
      <vt:lpstr>Spend Time in the Shade  between 11 and 3</vt:lpstr>
      <vt:lpstr>Make Sure You Never Burn</vt:lpstr>
      <vt:lpstr>Aim to Cover up with a  T-Shirt, Hat and Sunglasses</vt:lpstr>
      <vt:lpstr>Remember, Children Need to Take Extra Care </vt:lpstr>
      <vt:lpstr>Use Sunscreen of a Minimum  of SPF 30</vt:lpstr>
      <vt:lpstr>True or False?</vt:lpstr>
      <vt:lpstr>Are These Children Being Safe  in the Sun?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Kimberley Bell</cp:lastModifiedBy>
  <cp:revision>26</cp:revision>
  <dcterms:created xsi:type="dcterms:W3CDTF">2019-01-15T10:46:51Z</dcterms:created>
  <dcterms:modified xsi:type="dcterms:W3CDTF">2020-06-09T08:41:29Z</dcterms:modified>
</cp:coreProperties>
</file>