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0" r:id="rId2"/>
    <p:sldId id="281" r:id="rId3"/>
    <p:sldId id="292" r:id="rId4"/>
    <p:sldId id="283" r:id="rId5"/>
    <p:sldId id="284" r:id="rId6"/>
    <p:sldId id="285" r:id="rId7"/>
    <p:sldId id="282" r:id="rId8"/>
    <p:sldId id="291" r:id="rId9"/>
    <p:sldId id="268" r:id="rId10"/>
    <p:sldId id="269" r:id="rId11"/>
    <p:sldId id="270" r:id="rId12"/>
    <p:sldId id="271" r:id="rId13"/>
    <p:sldId id="293" r:id="rId14"/>
    <p:sldId id="286" r:id="rId15"/>
    <p:sldId id="287" r:id="rId16"/>
    <p:sldId id="288" r:id="rId17"/>
    <p:sldId id="289" r:id="rId18"/>
    <p:sldId id="290" r:id="rId19"/>
    <p:sldId id="301" r:id="rId20"/>
    <p:sldId id="294" r:id="rId21"/>
    <p:sldId id="295" r:id="rId22"/>
    <p:sldId id="296" r:id="rId23"/>
    <p:sldId id="297" r:id="rId24"/>
    <p:sldId id="305" r:id="rId25"/>
    <p:sldId id="257" r:id="rId26"/>
    <p:sldId id="30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cleod Ellie@Whiteness Primary School" initials="MEPS" lastIdx="2" clrIdx="0">
    <p:extLst>
      <p:ext uri="{19B8F6BF-5375-455C-9EA6-DF929625EA0E}">
        <p15:presenceInfo xmlns:p15="http://schemas.microsoft.com/office/powerpoint/2012/main" userId="S-1-5-21-1935655697-1715567821-1801674531-13272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99C4"/>
    <a:srgbClr val="2A316D"/>
    <a:srgbClr val="889FD1"/>
    <a:srgbClr val="5E7E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81"/>
  </p:normalViewPr>
  <p:slideViewPr>
    <p:cSldViewPr snapToGrid="0" snapToObjects="1">
      <p:cViewPr varScale="1">
        <p:scale>
          <a:sx n="65" d="100"/>
          <a:sy n="65" d="100"/>
        </p:scale>
        <p:origin x="8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9-11T09:34:45.493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  <p:cm authorId="1" dt="2020-09-11T09:34:45.907" idx="2">
    <p:pos x="146" y="146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5DA64-5973-B64F-A2CC-AA21526B8AA7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094E8-A700-D64A-B832-D1EF14F8D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513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5DA64-5973-B64F-A2CC-AA21526B8AA7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094E8-A700-D64A-B832-D1EF14F8D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09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5DA64-5973-B64F-A2CC-AA21526B8AA7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094E8-A700-D64A-B832-D1EF14F8D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436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5DA64-5973-B64F-A2CC-AA21526B8AA7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094E8-A700-D64A-B832-D1EF14F8D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675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5DA64-5973-B64F-A2CC-AA21526B8AA7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094E8-A700-D64A-B832-D1EF14F8D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46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5DA64-5973-B64F-A2CC-AA21526B8AA7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094E8-A700-D64A-B832-D1EF14F8D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72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5DA64-5973-B64F-A2CC-AA21526B8AA7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094E8-A700-D64A-B832-D1EF14F8D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20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5DA64-5973-B64F-A2CC-AA21526B8AA7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094E8-A700-D64A-B832-D1EF14F8D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44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5DA64-5973-B64F-A2CC-AA21526B8AA7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094E8-A700-D64A-B832-D1EF14F8D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3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5DA64-5973-B64F-A2CC-AA21526B8AA7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094E8-A700-D64A-B832-D1EF14F8D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96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5DA64-5973-B64F-A2CC-AA21526B8AA7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094E8-A700-D64A-B832-D1EF14F8D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60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5DA64-5973-B64F-A2CC-AA21526B8AA7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094E8-A700-D64A-B832-D1EF14F8D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19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65015" y="173912"/>
            <a:ext cx="4385430" cy="23876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Comic Sans MS" panose="030F0702030302020204" pitchFamily="66" charset="0"/>
              </a:rPr>
              <a:t>In Primary 3/4 we have been enjoying our Zones topic!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5040" y="3292476"/>
            <a:ext cx="10332720" cy="1655762"/>
          </a:xfrm>
        </p:spPr>
        <p:txBody>
          <a:bodyPr>
            <a:noAutofit/>
          </a:bodyPr>
          <a:lstStyle/>
          <a:p>
            <a:r>
              <a:rPr lang="en-US" sz="4800" dirty="0" smtClean="0">
                <a:latin typeface="Letters for Learners" pitchFamily="2" charset="0"/>
              </a:rPr>
              <a:t>We have been learning about our feelings and emotions and working as part of a team.</a:t>
            </a:r>
          </a:p>
          <a:p>
            <a:r>
              <a:rPr lang="en-US" sz="4800" dirty="0" smtClean="0">
                <a:latin typeface="Letters for Learners" pitchFamily="2" charset="0"/>
              </a:rPr>
              <a:t>We cant wait to show you some pictures of our work!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890" y="360363"/>
            <a:ext cx="3979030" cy="2014698"/>
          </a:xfrm>
          <a:prstGeom prst="rect">
            <a:avLst/>
          </a:prstGeom>
        </p:spPr>
      </p:pic>
      <p:pic>
        <p:nvPicPr>
          <p:cNvPr id="6" name="Picture 2" descr="Inside Out Zones of Regulation PowerPoint with Video Clips! | Zones of  regulation, Self regulation, Social emotional lear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78" y="360363"/>
            <a:ext cx="3067792" cy="198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92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7E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3" r="20000"/>
          <a:stretch/>
        </p:blipFill>
        <p:spPr>
          <a:xfrm rot="5400000">
            <a:off x="2820104" y="-286170"/>
            <a:ext cx="6775914" cy="751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5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7E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5" r="23884"/>
          <a:stretch/>
        </p:blipFill>
        <p:spPr>
          <a:xfrm rot="5400000">
            <a:off x="3048322" y="-313442"/>
            <a:ext cx="6655652" cy="741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1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7E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" r="29412"/>
          <a:stretch/>
        </p:blipFill>
        <p:spPr>
          <a:xfrm rot="5400000">
            <a:off x="3342022" y="-419529"/>
            <a:ext cx="6538895" cy="737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6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22923"/>
            <a:ext cx="9144000" cy="2387600"/>
          </a:xfrm>
        </p:spPr>
        <p:txBody>
          <a:bodyPr/>
          <a:lstStyle/>
          <a:p>
            <a:r>
              <a:rPr lang="en-US" b="1" dirty="0" smtClean="0">
                <a:latin typeface="Letters for Learners" pitchFamily="2" charset="0"/>
              </a:rPr>
              <a:t>Our finished characters! </a:t>
            </a:r>
            <a:endParaRPr lang="en-US" b="1" dirty="0">
              <a:latin typeface="Letters for Learners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75318"/>
            <a:ext cx="9144000" cy="1655762"/>
          </a:xfrm>
        </p:spPr>
        <p:txBody>
          <a:bodyPr>
            <a:normAutofit/>
          </a:bodyPr>
          <a:lstStyle/>
          <a:p>
            <a:r>
              <a:rPr lang="en-US" sz="6600" dirty="0" smtClean="0">
                <a:latin typeface="Letters for Learners" pitchFamily="2" charset="0"/>
              </a:rPr>
              <a:t>Do you know who they are?</a:t>
            </a:r>
            <a:endParaRPr lang="en-US" sz="6600" dirty="0">
              <a:latin typeface="Letters for Learner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0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3"/>
          <a:stretch/>
        </p:blipFill>
        <p:spPr>
          <a:xfrm rot="5400000">
            <a:off x="3126669" y="-423354"/>
            <a:ext cx="6525849" cy="76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3" r="4706"/>
          <a:stretch/>
        </p:blipFill>
        <p:spPr>
          <a:xfrm rot="5400000">
            <a:off x="3260046" y="-1123700"/>
            <a:ext cx="6285994" cy="881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0"/>
          <a:stretch/>
        </p:blipFill>
        <p:spPr>
          <a:xfrm>
            <a:off x="542364" y="134471"/>
            <a:ext cx="11465167" cy="657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4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41"/>
          <a:stretch/>
        </p:blipFill>
        <p:spPr>
          <a:xfrm>
            <a:off x="1120587" y="538180"/>
            <a:ext cx="10376647" cy="599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1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1"/>
          <a:stretch/>
        </p:blipFill>
        <p:spPr>
          <a:xfrm rot="5400000">
            <a:off x="3248578" y="-637622"/>
            <a:ext cx="6187904" cy="815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7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2A316D"/>
            </a:gs>
            <a:gs pos="83000">
              <a:srgbClr val="2A316D"/>
            </a:gs>
            <a:gs pos="100000">
              <a:srgbClr val="2A316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67840" y="1813243"/>
            <a:ext cx="9144000" cy="2387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atin typeface="Letters for Learners" pitchFamily="2" charset="0"/>
              </a:rPr>
              <a:t>We created artwork of Riley and the characters using our handprints.</a:t>
            </a:r>
            <a:endParaRPr lang="en-US" b="1" dirty="0">
              <a:latin typeface="Letters for Learners" pitchFamily="2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560320" y="3372962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dirty="0" smtClean="0">
                <a:latin typeface="Letters for Learners" pitchFamily="2" charset="0"/>
              </a:rPr>
              <a:t>This was a little bit messy but really fun!</a:t>
            </a:r>
            <a:endParaRPr lang="en-US" sz="4400" dirty="0">
              <a:latin typeface="Letters for Learner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14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99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2743201" y="186814"/>
            <a:ext cx="3352800" cy="2458063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224981" y="528343"/>
            <a:ext cx="27137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Letters for Learners" pitchFamily="2" charset="0"/>
              </a:rPr>
              <a:t>We enjoyed watching the movie Inside Out! We hope you did too!</a:t>
            </a:r>
            <a:endParaRPr lang="en-GB" sz="2800" dirty="0">
              <a:latin typeface="Letters for Learner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90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2A316D"/>
            </a:gs>
            <a:gs pos="83000">
              <a:srgbClr val="2A316D"/>
            </a:gs>
            <a:gs pos="100000">
              <a:srgbClr val="2A316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2" b="21177"/>
          <a:stretch/>
        </p:blipFill>
        <p:spPr>
          <a:xfrm>
            <a:off x="196646" y="161365"/>
            <a:ext cx="11798709" cy="645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7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2A316D"/>
            </a:gs>
            <a:gs pos="83000">
              <a:srgbClr val="2A316D"/>
            </a:gs>
            <a:gs pos="100000">
              <a:srgbClr val="2A316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" r="3824"/>
          <a:stretch/>
        </p:blipFill>
        <p:spPr>
          <a:xfrm rot="5400000">
            <a:off x="2763170" y="692123"/>
            <a:ext cx="6665660" cy="534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0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2A316D"/>
            </a:gs>
            <a:gs pos="83000">
              <a:srgbClr val="2A316D"/>
            </a:gs>
            <a:gs pos="100000">
              <a:srgbClr val="2A316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" t="3987" r="-1617" b="-588"/>
          <a:stretch/>
        </p:blipFill>
        <p:spPr>
          <a:xfrm rot="5400000">
            <a:off x="2556520" y="876964"/>
            <a:ext cx="6980350" cy="522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1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2A316D"/>
            </a:gs>
            <a:gs pos="83000">
              <a:srgbClr val="2A316D"/>
            </a:gs>
            <a:gs pos="100000">
              <a:srgbClr val="2A316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4" b="9020"/>
          <a:stretch/>
        </p:blipFill>
        <p:spPr>
          <a:xfrm>
            <a:off x="564777" y="233498"/>
            <a:ext cx="10499632" cy="631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6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2A316D"/>
            </a:gs>
            <a:gs pos="83000">
              <a:srgbClr val="2A316D"/>
            </a:gs>
            <a:gs pos="100000">
              <a:srgbClr val="2A316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bf1647a-6e1f-451e-baf9-59b789ffcf73@shetla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7" t="-678" r="19064" b="678"/>
          <a:stretch/>
        </p:blipFill>
        <p:spPr bwMode="auto">
          <a:xfrm rot="5400000">
            <a:off x="3304483" y="-48319"/>
            <a:ext cx="6080878" cy="683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23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2A316D"/>
            </a:gs>
            <a:gs pos="83000">
              <a:srgbClr val="2A316D"/>
            </a:gs>
            <a:gs pos="100000">
              <a:srgbClr val="2A316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7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99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11163"/>
            <a:ext cx="9144000" cy="2387600"/>
          </a:xfrm>
        </p:spPr>
        <p:txBody>
          <a:bodyPr/>
          <a:lstStyle/>
          <a:p>
            <a:r>
              <a:rPr lang="en-GB" b="1" dirty="0" smtClean="0">
                <a:latin typeface="Letters for Learners" pitchFamily="2" charset="0"/>
              </a:rPr>
              <a:t>Spot the difference Time! </a:t>
            </a:r>
            <a:endParaRPr lang="en-GB" b="1" dirty="0">
              <a:latin typeface="Letters for Learners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2880678"/>
            <a:ext cx="9144000" cy="1655762"/>
          </a:xfrm>
        </p:spPr>
        <p:txBody>
          <a:bodyPr>
            <a:normAutofit/>
          </a:bodyPr>
          <a:lstStyle/>
          <a:p>
            <a:r>
              <a:rPr lang="en-GB" sz="5400" dirty="0" smtClean="0">
                <a:latin typeface="Letters for Learners" pitchFamily="2" charset="0"/>
              </a:rPr>
              <a:t>Can you spot two differences on each character? </a:t>
            </a:r>
            <a:endParaRPr lang="en-GB" sz="5400" dirty="0">
              <a:latin typeface="Letters for Learner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12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Letters for Learners" pitchFamily="2" charset="0"/>
              </a:rPr>
              <a:t>We traced the characters from Inside Out on to large pieces of paper. </a:t>
            </a:r>
            <a:endParaRPr lang="en-US" b="1" dirty="0">
              <a:latin typeface="Letters for Learners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6320" y="3744278"/>
            <a:ext cx="10312400" cy="1655762"/>
          </a:xfrm>
        </p:spPr>
        <p:txBody>
          <a:bodyPr>
            <a:noAutofit/>
          </a:bodyPr>
          <a:lstStyle/>
          <a:p>
            <a:r>
              <a:rPr lang="en-US" sz="4400" dirty="0" smtClean="0">
                <a:latin typeface="Letters for Learners" pitchFamily="2" charset="0"/>
              </a:rPr>
              <a:t>This was a little tricky at first but we soon got the hang of it!</a:t>
            </a:r>
          </a:p>
          <a:p>
            <a:r>
              <a:rPr lang="en-US" sz="4400" dirty="0" smtClean="0">
                <a:latin typeface="Letters for Learners" pitchFamily="2" charset="0"/>
              </a:rPr>
              <a:t>Here are some pictures… </a:t>
            </a:r>
            <a:endParaRPr lang="en-US" sz="4400" dirty="0">
              <a:latin typeface="Letters for Learner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1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5" r="21617"/>
          <a:stretch/>
        </p:blipFill>
        <p:spPr>
          <a:xfrm rot="5400000">
            <a:off x="3056965" y="-53788"/>
            <a:ext cx="6454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5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0" r="6765"/>
          <a:stretch/>
        </p:blipFill>
        <p:spPr>
          <a:xfrm rot="5400000">
            <a:off x="2942663" y="6726"/>
            <a:ext cx="66562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8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4" t="196" r="-2205" b="-196"/>
          <a:stretch/>
        </p:blipFill>
        <p:spPr>
          <a:xfrm rot="5400000">
            <a:off x="2478881" y="389826"/>
            <a:ext cx="6992471" cy="621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5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47"/>
          <a:stretch/>
        </p:blipFill>
        <p:spPr>
          <a:xfrm>
            <a:off x="900954" y="132494"/>
            <a:ext cx="10627658" cy="656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2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latin typeface="Letters for Learners" pitchFamily="2" charset="0"/>
              </a:rPr>
              <a:t>We worked in groups to paint our characters </a:t>
            </a:r>
            <a:endParaRPr lang="en-US" b="1" dirty="0">
              <a:latin typeface="Letters for Learners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solidFill>
            <a:srgbClr val="889FD1"/>
          </a:solidFill>
        </p:spPr>
        <p:txBody>
          <a:bodyPr>
            <a:normAutofit/>
          </a:bodyPr>
          <a:lstStyle/>
          <a:p>
            <a:r>
              <a:rPr lang="en-US" sz="4000" dirty="0" smtClean="0">
                <a:latin typeface="Letters for Learners" pitchFamily="2" charset="0"/>
              </a:rPr>
              <a:t>Here are some pictures…</a:t>
            </a:r>
            <a:endParaRPr lang="en-US" sz="4000" dirty="0">
              <a:latin typeface="Letters for Learner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27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7E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24"/>
          <a:stretch/>
        </p:blipFill>
        <p:spPr>
          <a:xfrm rot="5400000">
            <a:off x="2911364" y="-311599"/>
            <a:ext cx="6768203" cy="739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4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1215</TotalTime>
  <Words>149</Words>
  <Application>Microsoft Office PowerPoint</Application>
  <PresentationFormat>Widescreen</PresentationFormat>
  <Paragraphs>15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Comic Sans MS</vt:lpstr>
      <vt:lpstr>Letters for Learners</vt:lpstr>
      <vt:lpstr>Office Theme</vt:lpstr>
      <vt:lpstr>In Primary 3/4 we have been enjoying our Zones topic!</vt:lpstr>
      <vt:lpstr>PowerPoint Presentation</vt:lpstr>
      <vt:lpstr>We traced the characters from Inside Out on to large pieces of paper. </vt:lpstr>
      <vt:lpstr>PowerPoint Presentation</vt:lpstr>
      <vt:lpstr>PowerPoint Presentation</vt:lpstr>
      <vt:lpstr>PowerPoint Presentation</vt:lpstr>
      <vt:lpstr>PowerPoint Presentation</vt:lpstr>
      <vt:lpstr>We worked in groups to paint our characters </vt:lpstr>
      <vt:lpstr>PowerPoint Presentation</vt:lpstr>
      <vt:lpstr>PowerPoint Presentation</vt:lpstr>
      <vt:lpstr>PowerPoint Presentation</vt:lpstr>
      <vt:lpstr>PowerPoint Presentation</vt:lpstr>
      <vt:lpstr>Our finished characters!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Spot the difference Time!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Macleod Ellie@Whiteness Primary School</cp:lastModifiedBy>
  <cp:revision>20</cp:revision>
  <dcterms:created xsi:type="dcterms:W3CDTF">2020-09-10T18:48:25Z</dcterms:created>
  <dcterms:modified xsi:type="dcterms:W3CDTF">2020-09-14T14:28:48Z</dcterms:modified>
</cp:coreProperties>
</file>