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61" r:id="rId3"/>
    <p:sldId id="260" r:id="rId4"/>
    <p:sldId id="256" r:id="rId5"/>
    <p:sldId id="257" r:id="rId6"/>
    <p:sldId id="258"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13140150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5B3BF35-521C-44D6-ABA8-139E89B23202}" type="datetimeFigureOut">
              <a:rPr lang="en-GB" smtClean="0"/>
              <a:t>02/12/2022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352586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366781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475473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3105027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65416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3024826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5642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329028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401640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B3BF35-521C-44D6-ABA8-139E89B23202}" type="datetimeFigureOut">
              <a:rPr lang="en-GB" smtClean="0"/>
              <a:t>02/12/2022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3087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B3BF35-521C-44D6-ABA8-139E89B23202}" type="datetimeFigureOut">
              <a:rPr lang="en-GB" smtClean="0"/>
              <a:t>02/12/2022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92446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B3BF35-521C-44D6-ABA8-139E89B23202}" type="datetimeFigureOut">
              <a:rPr lang="en-GB" smtClean="0"/>
              <a:t>02/12/2022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3494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B3BF35-521C-44D6-ABA8-139E89B23202}" type="datetimeFigureOut">
              <a:rPr lang="en-GB" smtClean="0"/>
              <a:t>02/12/2022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89469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5B3BF35-521C-44D6-ABA8-139E89B23202}" type="datetimeFigureOut">
              <a:rPr lang="en-GB" smtClean="0"/>
              <a:t>02/12/2022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824295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5B3BF35-521C-44D6-ABA8-139E89B23202}" type="datetimeFigureOut">
              <a:rPr lang="en-GB" smtClean="0"/>
              <a:t>02/12/2022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681344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5B3BF35-521C-44D6-ABA8-139E89B23202}" type="datetimeFigureOut">
              <a:rPr lang="en-GB" smtClean="0"/>
              <a:t>02/12/2022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0F946C-AA7B-4993-BD10-7476A7D75B0C}" type="slidenum">
              <a:rPr lang="en-GB" smtClean="0"/>
              <a:t>‹#›</a:t>
            </a:fld>
            <a:endParaRPr lang="en-GB"/>
          </a:p>
        </p:txBody>
      </p:sp>
    </p:spTree>
    <p:extLst>
      <p:ext uri="{BB962C8B-B14F-4D97-AF65-F5344CB8AC3E}">
        <p14:creationId xmlns:p14="http://schemas.microsoft.com/office/powerpoint/2010/main" val="281211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B3BF35-521C-44D6-ABA8-139E89B23202}" type="datetimeFigureOut">
              <a:rPr lang="en-GB" smtClean="0"/>
              <a:t>02/12/2022</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0F946C-AA7B-4993-BD10-7476A7D75B0C}" type="slidenum">
              <a:rPr lang="en-GB" smtClean="0"/>
              <a:t>‹#›</a:t>
            </a:fld>
            <a:endParaRPr lang="en-GB"/>
          </a:p>
        </p:txBody>
      </p:sp>
    </p:spTree>
    <p:extLst>
      <p:ext uri="{BB962C8B-B14F-4D97-AF65-F5344CB8AC3E}">
        <p14:creationId xmlns:p14="http://schemas.microsoft.com/office/powerpoint/2010/main" val="16260135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a:t>
            </a:r>
            <a:r>
              <a:rPr lang="en-GB" dirty="0" smtClean="0"/>
              <a:t>p6/7 term we did</a:t>
            </a:r>
            <a:endParaRPr lang="en-GB" dirty="0"/>
          </a:p>
        </p:txBody>
      </p:sp>
      <p:sp>
        <p:nvSpPr>
          <p:cNvPr id="5" name="Content Placeholder 4"/>
          <p:cNvSpPr>
            <a:spLocks noGrp="1"/>
          </p:cNvSpPr>
          <p:nvPr>
            <p:ph idx="1"/>
          </p:nvPr>
        </p:nvSpPr>
        <p:spPr/>
        <p:txBody>
          <a:bodyPr>
            <a:noAutofit/>
          </a:bodyPr>
          <a:lstStyle/>
          <a:p>
            <a:r>
              <a:rPr lang="en-GB" sz="9600" dirty="0" smtClean="0"/>
              <a:t>Around the World</a:t>
            </a:r>
            <a:endParaRPr lang="en-GB" sz="9600" dirty="0"/>
          </a:p>
        </p:txBody>
      </p:sp>
    </p:spTree>
    <p:extLst>
      <p:ext uri="{BB962C8B-B14F-4D97-AF65-F5344CB8AC3E}">
        <p14:creationId xmlns:p14="http://schemas.microsoft.com/office/powerpoint/2010/main" val="2533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made presentations for or countries and some people made extra </a:t>
            </a:r>
            <a:endParaRPr lang="en-GB" dirty="0"/>
          </a:p>
        </p:txBody>
      </p:sp>
      <p:pic>
        <p:nvPicPr>
          <p:cNvPr id="4" name="Content Placeholder 3"/>
          <p:cNvPicPr>
            <a:picLocks noGrp="1" noChangeAspect="1"/>
          </p:cNvPicPr>
          <p:nvPr>
            <p:ph idx="1"/>
          </p:nvPr>
        </p:nvPicPr>
        <p:blipFill>
          <a:blip r:embed="rId2"/>
          <a:stretch>
            <a:fillRect/>
          </a:stretch>
        </p:blipFill>
        <p:spPr>
          <a:xfrm>
            <a:off x="8568826" y="1998323"/>
            <a:ext cx="3623174" cy="3623174"/>
          </a:xfrm>
          <a:prstGeom prst="rect">
            <a:avLst/>
          </a:prstGeom>
        </p:spPr>
      </p:pic>
      <p:pic>
        <p:nvPicPr>
          <p:cNvPr id="5" name="Picture 4"/>
          <p:cNvPicPr>
            <a:picLocks noChangeAspect="1"/>
          </p:cNvPicPr>
          <p:nvPr/>
        </p:nvPicPr>
        <p:blipFill>
          <a:blip r:embed="rId3"/>
          <a:stretch>
            <a:fillRect/>
          </a:stretch>
        </p:blipFill>
        <p:spPr>
          <a:xfrm>
            <a:off x="4941274" y="2065867"/>
            <a:ext cx="3197188" cy="1918313"/>
          </a:xfrm>
          <a:prstGeom prst="rect">
            <a:avLst/>
          </a:prstGeom>
        </p:spPr>
      </p:pic>
      <p:pic>
        <p:nvPicPr>
          <p:cNvPr id="6" name="Picture 5"/>
          <p:cNvPicPr>
            <a:picLocks noChangeAspect="1"/>
          </p:cNvPicPr>
          <p:nvPr/>
        </p:nvPicPr>
        <p:blipFill>
          <a:blip r:embed="rId4"/>
          <a:stretch>
            <a:fillRect/>
          </a:stretch>
        </p:blipFill>
        <p:spPr>
          <a:xfrm>
            <a:off x="4576421" y="4442193"/>
            <a:ext cx="3926895" cy="2358607"/>
          </a:xfrm>
          <a:prstGeom prst="rect">
            <a:avLst/>
          </a:prstGeom>
        </p:spPr>
      </p:pic>
      <p:pic>
        <p:nvPicPr>
          <p:cNvPr id="8" name="Picture 7"/>
          <p:cNvPicPr>
            <a:picLocks noChangeAspect="1"/>
          </p:cNvPicPr>
          <p:nvPr/>
        </p:nvPicPr>
        <p:blipFill>
          <a:blip r:embed="rId5"/>
          <a:stretch>
            <a:fillRect/>
          </a:stretch>
        </p:blipFill>
        <p:spPr>
          <a:xfrm>
            <a:off x="-139057" y="1998323"/>
            <a:ext cx="4649968" cy="2789981"/>
          </a:xfrm>
          <a:prstGeom prst="rect">
            <a:avLst/>
          </a:prstGeom>
        </p:spPr>
      </p:pic>
    </p:spTree>
    <p:extLst>
      <p:ext uri="{BB962C8B-B14F-4D97-AF65-F5344CB8AC3E}">
        <p14:creationId xmlns:p14="http://schemas.microsoft.com/office/powerpoint/2010/main" val="21164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1391" b="-10848"/>
          <a:stretch/>
        </p:blipFill>
        <p:spPr>
          <a:xfrm rot="10800000">
            <a:off x="1202218" y="-657500"/>
            <a:ext cx="9770581" cy="7327936"/>
          </a:xfrm>
          <a:prstGeom prst="rect">
            <a:avLst/>
          </a:prstGeom>
        </p:spPr>
      </p:pic>
    </p:spTree>
    <p:extLst>
      <p:ext uri="{BB962C8B-B14F-4D97-AF65-F5344CB8AC3E}">
        <p14:creationId xmlns:p14="http://schemas.microsoft.com/office/powerpoint/2010/main" val="4246594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Cooper Black" panose="0208090404030B020404" pitchFamily="18" charset="0"/>
              </a:rPr>
              <a:t>Map showing where </a:t>
            </a:r>
            <a:r>
              <a:rPr lang="en-GB" dirty="0" smtClean="0">
                <a:latin typeface="Cooper Black" panose="0208090404030B020404" pitchFamily="18" charset="0"/>
              </a:rPr>
              <a:t>countries are!</a:t>
            </a:r>
            <a:endParaRPr lang="en-GB" dirty="0">
              <a:latin typeface="Cooper Black" panose="0208090404030B020404" pitchFamily="18" charset="0"/>
            </a:endParaRPr>
          </a:p>
        </p:txBody>
      </p:sp>
      <p:pic>
        <p:nvPicPr>
          <p:cNvPr id="4" name="Picture 3"/>
          <p:cNvPicPr>
            <a:picLocks noChangeAspect="1"/>
          </p:cNvPicPr>
          <p:nvPr/>
        </p:nvPicPr>
        <p:blipFill>
          <a:blip r:embed="rId2"/>
          <a:stretch>
            <a:fillRect/>
          </a:stretch>
        </p:blipFill>
        <p:spPr>
          <a:xfrm>
            <a:off x="4456249" y="3627441"/>
            <a:ext cx="3105013" cy="3105013"/>
          </a:xfrm>
          <a:prstGeom prst="rect">
            <a:avLst/>
          </a:prstGeom>
          <a:ln>
            <a:noFill/>
          </a:ln>
          <a:effectLst>
            <a:softEdge rad="112500"/>
          </a:effectLst>
        </p:spPr>
      </p:pic>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692406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11963"/>
            <a:ext cx="5528048" cy="4146037"/>
          </a:xfrm>
        </p:spPr>
      </p:pic>
      <p:pic>
        <p:nvPicPr>
          <p:cNvPr id="3" name="Picture 2"/>
          <p:cNvPicPr>
            <a:picLocks noChangeAspect="1"/>
          </p:cNvPicPr>
          <p:nvPr/>
        </p:nvPicPr>
        <p:blipFill>
          <a:blip r:embed="rId3"/>
          <a:stretch>
            <a:fillRect/>
          </a:stretch>
        </p:blipFill>
        <p:spPr>
          <a:xfrm>
            <a:off x="9147555" y="2877464"/>
            <a:ext cx="2580189" cy="2572600"/>
          </a:xfrm>
          <a:prstGeom prst="rect">
            <a:avLst/>
          </a:prstGeom>
        </p:spPr>
      </p:pic>
      <p:sp>
        <p:nvSpPr>
          <p:cNvPr id="6" name="Flowchart: Sequential Access Storage 5"/>
          <p:cNvSpPr/>
          <p:nvPr/>
        </p:nvSpPr>
        <p:spPr>
          <a:xfrm>
            <a:off x="5993481" y="370364"/>
            <a:ext cx="4533812" cy="280444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684497" y="620262"/>
            <a:ext cx="3842796" cy="2554545"/>
          </a:xfrm>
          <a:prstGeom prst="rect">
            <a:avLst/>
          </a:prstGeom>
        </p:spPr>
        <p:txBody>
          <a:bodyPr wrap="square">
            <a:spAutoFit/>
          </a:bodyPr>
          <a:lstStyle/>
          <a:p>
            <a:r>
              <a:rPr lang="en-GB" sz="3200" dirty="0">
                <a:solidFill>
                  <a:srgbClr val="EBEBEB"/>
                </a:solidFill>
                <a:latin typeface="Arial Rounded MT Bold" panose="020F0704030504030204" pitchFamily="34" charset="0"/>
                <a:ea typeface="+mj-ea"/>
                <a:cs typeface="+mj-cs"/>
              </a:rPr>
              <a:t>we got maps and showed where countries in the world cup are on the map</a:t>
            </a:r>
            <a:endParaRPr lang="en-GB" sz="1200" dirty="0"/>
          </a:p>
        </p:txBody>
      </p:sp>
      <p:sp>
        <p:nvSpPr>
          <p:cNvPr id="2" name="TextBox 1"/>
          <p:cNvSpPr txBox="1"/>
          <p:nvPr/>
        </p:nvSpPr>
        <p:spPr>
          <a:xfrm>
            <a:off x="1519517" y="370364"/>
            <a:ext cx="2891118" cy="1569660"/>
          </a:xfrm>
          <a:prstGeom prst="rect">
            <a:avLst/>
          </a:prstGeom>
          <a:noFill/>
        </p:spPr>
        <p:txBody>
          <a:bodyPr wrap="square" rtlCol="0">
            <a:spAutoFit/>
          </a:bodyPr>
          <a:lstStyle/>
          <a:p>
            <a:r>
              <a:rPr lang="en-GB" sz="2400" dirty="0" smtClean="0"/>
              <a:t>We got maps and showed were </a:t>
            </a:r>
            <a:r>
              <a:rPr lang="en-GB" sz="2400" dirty="0" smtClean="0"/>
              <a:t>countries </a:t>
            </a:r>
            <a:r>
              <a:rPr lang="en-GB" sz="2400" dirty="0" smtClean="0"/>
              <a:t>were on them </a:t>
            </a:r>
            <a:endParaRPr lang="en-GB" sz="2400" dirty="0"/>
          </a:p>
        </p:txBody>
      </p:sp>
    </p:spTree>
    <p:extLst>
      <p:ext uri="{BB962C8B-B14F-4D97-AF65-F5344CB8AC3E}">
        <p14:creationId xmlns:p14="http://schemas.microsoft.com/office/powerpoint/2010/main" val="1770866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84" y="40095"/>
            <a:ext cx="10131425" cy="1456267"/>
          </a:xfrm>
        </p:spPr>
        <p:txBody>
          <a:bodyPr/>
          <a:lstStyle/>
          <a:p>
            <a:r>
              <a:rPr lang="en-GB" dirty="0" smtClean="0"/>
              <a:t>World cup timeline</a:t>
            </a:r>
            <a:endParaRPr lang="en-GB" dirty="0"/>
          </a:p>
        </p:txBody>
      </p:sp>
      <p:pic>
        <p:nvPicPr>
          <p:cNvPr id="6" name="Picture 5"/>
          <p:cNvPicPr>
            <a:picLocks noChangeAspect="1"/>
          </p:cNvPicPr>
          <p:nvPr/>
        </p:nvPicPr>
        <p:blipFill>
          <a:blip r:embed="rId2"/>
          <a:stretch>
            <a:fillRect/>
          </a:stretch>
        </p:blipFill>
        <p:spPr>
          <a:xfrm>
            <a:off x="10761009" y="5140624"/>
            <a:ext cx="763120" cy="821822"/>
          </a:xfrm>
          <a:prstGeom prst="rect">
            <a:avLst/>
          </a:prstGeom>
        </p:spPr>
      </p:pic>
      <p:sp>
        <p:nvSpPr>
          <p:cNvPr id="3" name="Content Placeholder 2"/>
          <p:cNvSpPr>
            <a:spLocks noGrp="1"/>
          </p:cNvSpPr>
          <p:nvPr>
            <p:ph idx="1"/>
          </p:nvPr>
        </p:nvSpPr>
        <p:spPr/>
        <p:txBody>
          <a:bodyPr/>
          <a:lstStyle/>
          <a:p>
            <a:endParaRPr lang="en-GB" dirty="0"/>
          </a:p>
        </p:txBody>
      </p:sp>
      <p:pic>
        <p:nvPicPr>
          <p:cNvPr id="7" name="Picture 6"/>
          <p:cNvPicPr>
            <a:picLocks noChangeAspect="1"/>
          </p:cNvPicPr>
          <p:nvPr/>
        </p:nvPicPr>
        <p:blipFill>
          <a:blip r:embed="rId3"/>
          <a:stretch>
            <a:fillRect/>
          </a:stretch>
        </p:blipFill>
        <p:spPr>
          <a:xfrm>
            <a:off x="833573" y="1096796"/>
            <a:ext cx="9420769" cy="5493708"/>
          </a:xfrm>
          <a:prstGeom prst="rect">
            <a:avLst/>
          </a:prstGeom>
        </p:spPr>
      </p:pic>
    </p:spTree>
    <p:extLst>
      <p:ext uri="{BB962C8B-B14F-4D97-AF65-F5344CB8AC3E}">
        <p14:creationId xmlns:p14="http://schemas.microsoft.com/office/powerpoint/2010/main" val="1876241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lumMod val="40000"/>
                    <a:lumOff val="60000"/>
                  </a:schemeClr>
                </a:solidFill>
                <a:latin typeface="Arial Black" panose="020B0A04020102020204" pitchFamily="34" charset="0"/>
              </a:rPr>
              <a:t>World cup timeline!</a:t>
            </a:r>
            <a:endParaRPr lang="en-GB" dirty="0">
              <a:solidFill>
                <a:schemeClr val="bg2">
                  <a:lumMod val="40000"/>
                  <a:lumOff val="60000"/>
                </a:schemeClr>
              </a:solidFill>
              <a:latin typeface="Arial Black" panose="020B0A04020102020204" pitchFamily="34" charset="0"/>
            </a:endParaRPr>
          </a:p>
        </p:txBody>
      </p:sp>
      <p:sp>
        <p:nvSpPr>
          <p:cNvPr id="3" name="Content Placeholder 2"/>
          <p:cNvSpPr>
            <a:spLocks noGrp="1"/>
          </p:cNvSpPr>
          <p:nvPr>
            <p:ph idx="1"/>
          </p:nvPr>
        </p:nvSpPr>
        <p:spPr>
          <a:xfrm>
            <a:off x="336177" y="1963271"/>
            <a:ext cx="5351930" cy="2070847"/>
          </a:xfrm>
        </p:spPr>
        <p:txBody>
          <a:bodyPr>
            <a:normAutofit/>
          </a:bodyPr>
          <a:lstStyle/>
          <a:p>
            <a:r>
              <a:rPr lang="en-GB" sz="3200" dirty="0" smtClean="0"/>
              <a:t>We made timelines of what countries held and won the world cup at that time.</a:t>
            </a:r>
            <a:endParaRPr lang="en-GB" sz="3200" dirty="0"/>
          </a:p>
        </p:txBody>
      </p:sp>
      <p:pic>
        <p:nvPicPr>
          <p:cNvPr id="5" name="Picture 4"/>
          <p:cNvPicPr>
            <a:picLocks noChangeAspect="1"/>
          </p:cNvPicPr>
          <p:nvPr/>
        </p:nvPicPr>
        <p:blipFill>
          <a:blip r:embed="rId2"/>
          <a:stretch>
            <a:fillRect/>
          </a:stretch>
        </p:blipFill>
        <p:spPr>
          <a:xfrm>
            <a:off x="6396039" y="248566"/>
            <a:ext cx="1040186" cy="1040186"/>
          </a:xfrm>
          <a:prstGeom prst="rect">
            <a:avLst/>
          </a:prstGeom>
        </p:spPr>
      </p:pic>
      <p:pic>
        <p:nvPicPr>
          <p:cNvPr id="7" name="Picture 6"/>
          <p:cNvPicPr>
            <a:picLocks noChangeAspect="1"/>
          </p:cNvPicPr>
          <p:nvPr/>
        </p:nvPicPr>
        <p:blipFill>
          <a:blip r:embed="rId3"/>
          <a:stretch>
            <a:fillRect/>
          </a:stretch>
        </p:blipFill>
        <p:spPr>
          <a:xfrm>
            <a:off x="7971245" y="4516252"/>
            <a:ext cx="4220755" cy="2341748"/>
          </a:xfrm>
          <a:prstGeom prst="rect">
            <a:avLst/>
          </a:prstGeom>
        </p:spPr>
      </p:pic>
    </p:spTree>
    <p:extLst>
      <p:ext uri="{BB962C8B-B14F-4D97-AF65-F5344CB8AC3E}">
        <p14:creationId xmlns:p14="http://schemas.microsoft.com/office/powerpoint/2010/main" val="3622954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229" y="463650"/>
            <a:ext cx="7405511" cy="5554133"/>
          </a:xfrm>
          <a:prstGeom prst="rect">
            <a:avLst/>
          </a:prstGeom>
        </p:spPr>
      </p:pic>
      <p:sp>
        <p:nvSpPr>
          <p:cNvPr id="5" name="TextBox 4"/>
          <p:cNvSpPr txBox="1"/>
          <p:nvPr/>
        </p:nvSpPr>
        <p:spPr>
          <a:xfrm>
            <a:off x="8963378" y="733778"/>
            <a:ext cx="2246489" cy="4524315"/>
          </a:xfrm>
          <a:prstGeom prst="rect">
            <a:avLst/>
          </a:prstGeom>
          <a:noFill/>
        </p:spPr>
        <p:txBody>
          <a:bodyPr wrap="square" rtlCol="0">
            <a:spAutoFit/>
          </a:bodyPr>
          <a:lstStyle/>
          <a:p>
            <a:r>
              <a:rPr lang="en-GB" sz="3200" dirty="0" smtClean="0"/>
              <a:t>We got the populations of Five countries in the world cup  and did addition sums for them.</a:t>
            </a:r>
            <a:endParaRPr lang="en-GB" sz="3200" dirty="0"/>
          </a:p>
        </p:txBody>
      </p:sp>
    </p:spTree>
    <p:extLst>
      <p:ext uri="{BB962C8B-B14F-4D97-AF65-F5344CB8AC3E}">
        <p14:creationId xmlns:p14="http://schemas.microsoft.com/office/powerpoint/2010/main" val="3760805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569" y="1204303"/>
            <a:ext cx="4988170" cy="1325563"/>
          </a:xfrm>
        </p:spPr>
        <p:txBody>
          <a:bodyPr/>
          <a:lstStyle/>
          <a:p>
            <a:r>
              <a:rPr lang="en-GB" dirty="0" smtClean="0"/>
              <a:t>Here are the sums..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0862" y="1204303"/>
            <a:ext cx="5801784" cy="4351338"/>
          </a:xfrm>
        </p:spPr>
      </p:pic>
    </p:spTree>
    <p:extLst>
      <p:ext uri="{BB962C8B-B14F-4D97-AF65-F5344CB8AC3E}">
        <p14:creationId xmlns:p14="http://schemas.microsoft.com/office/powerpoint/2010/main" val="4088934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655" y="426402"/>
            <a:ext cx="8105201" cy="6078901"/>
          </a:xfrm>
        </p:spPr>
      </p:pic>
      <p:sp>
        <p:nvSpPr>
          <p:cNvPr id="5" name="TextBox 4"/>
          <p:cNvSpPr txBox="1"/>
          <p:nvPr/>
        </p:nvSpPr>
        <p:spPr>
          <a:xfrm>
            <a:off x="8869680" y="730737"/>
            <a:ext cx="3636237" cy="3785652"/>
          </a:xfrm>
          <a:prstGeom prst="rect">
            <a:avLst/>
          </a:prstGeom>
          <a:noFill/>
        </p:spPr>
        <p:txBody>
          <a:bodyPr wrap="square" rtlCol="0">
            <a:spAutoFit/>
          </a:bodyPr>
          <a:lstStyle/>
          <a:p>
            <a:r>
              <a:rPr lang="en-GB" sz="4800" dirty="0" smtClean="0"/>
              <a:t>Here are some subtracting </a:t>
            </a:r>
            <a:r>
              <a:rPr lang="en-GB" sz="4800" dirty="0" smtClean="0"/>
              <a:t>sums </a:t>
            </a:r>
            <a:r>
              <a:rPr lang="en-GB" sz="4800" dirty="0" smtClean="0"/>
              <a:t>on stadiums </a:t>
            </a:r>
          </a:p>
        </p:txBody>
      </p:sp>
    </p:spTree>
    <p:extLst>
      <p:ext uri="{BB962C8B-B14F-4D97-AF65-F5344CB8AC3E}">
        <p14:creationId xmlns:p14="http://schemas.microsoft.com/office/powerpoint/2010/main" val="992334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 for watching!</a:t>
            </a:r>
            <a:endParaRPr lang="en-GB" dirty="0"/>
          </a:p>
        </p:txBody>
      </p:sp>
      <p:pic>
        <p:nvPicPr>
          <p:cNvPr id="1026" name="Picture 2" descr="Ishowspeed Sewey GIF - Ishowspeed Sewey Offside Goal - Discover &amp; Share GIFs"/>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19822" y="2065867"/>
            <a:ext cx="474345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howspeed Siu Ishowspeed GIF - Ishowspeed Siu Ishowspeed Ishowspeed  Ronaldo - Discover &amp; Shar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0821" y="2696073"/>
            <a:ext cx="20955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howspeed GIF - Ishowspeed Speed - Discover &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960" y="2518637"/>
            <a:ext cx="3230790" cy="325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0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84" y="0"/>
            <a:ext cx="10131425" cy="1456267"/>
          </a:xfrm>
        </p:spPr>
        <p:txBody>
          <a:bodyPr/>
          <a:lstStyle/>
          <a:p>
            <a:r>
              <a:rPr lang="en-GB" dirty="0" smtClean="0"/>
              <a:t>Our learning suggestions </a:t>
            </a:r>
            <a:endParaRPr lang="en-GB" dirty="0"/>
          </a:p>
        </p:txBody>
      </p:sp>
      <p:pic>
        <p:nvPicPr>
          <p:cNvPr id="5" name="Content Placeholder 4"/>
          <p:cNvPicPr>
            <a:picLocks noGrp="1" noChangeAspect="1"/>
          </p:cNvPicPr>
          <p:nvPr>
            <p:ph sz="half" idx="1"/>
          </p:nvPr>
        </p:nvPicPr>
        <p:blipFill>
          <a:blip r:embed="rId2"/>
          <a:stretch>
            <a:fillRect/>
          </a:stretch>
        </p:blipFill>
        <p:spPr>
          <a:xfrm>
            <a:off x="1596325" y="1136470"/>
            <a:ext cx="4265699" cy="5383068"/>
          </a:xfrm>
          <a:prstGeom prst="rect">
            <a:avLst/>
          </a:prstGeom>
        </p:spPr>
      </p:pic>
      <p:sp>
        <p:nvSpPr>
          <p:cNvPr id="4" name="Content Placeholder 3"/>
          <p:cNvSpPr>
            <a:spLocks noGrp="1"/>
          </p:cNvSpPr>
          <p:nvPr>
            <p:ph sz="half" idx="2"/>
          </p:nvPr>
        </p:nvSpPr>
        <p:spPr/>
        <p:txBody>
          <a:bodyPr/>
          <a:lstStyle/>
          <a:p>
            <a:r>
              <a:rPr lang="en-GB" dirty="0" smtClean="0"/>
              <a:t>We got to write in speech bubbles to suggest what we want to learn about this term in topic about the world cup and learn about some of them.    </a:t>
            </a:r>
            <a:endParaRPr lang="en-GB" dirty="0"/>
          </a:p>
        </p:txBody>
      </p:sp>
    </p:spTree>
    <p:extLst>
      <p:ext uri="{BB962C8B-B14F-4D97-AF65-F5344CB8AC3E}">
        <p14:creationId xmlns:p14="http://schemas.microsoft.com/office/powerpoint/2010/main" val="3696839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Migrant workers in Qatar </a:t>
            </a:r>
            <a:endParaRPr lang="en-GB" dirty="0"/>
          </a:p>
        </p:txBody>
      </p:sp>
      <p:sp>
        <p:nvSpPr>
          <p:cNvPr id="5" name="Content Placeholder 4"/>
          <p:cNvSpPr>
            <a:spLocks noGrp="1"/>
          </p:cNvSpPr>
          <p:nvPr>
            <p:ph idx="1"/>
          </p:nvPr>
        </p:nvSpPr>
        <p:spPr/>
        <p:txBody>
          <a:bodyPr/>
          <a:lstStyle/>
          <a:p>
            <a:r>
              <a:rPr lang="en-GB" dirty="0" smtClean="0"/>
              <a:t> Migrant workers is a person who migrates from one country to another with a view to being employed other then on his account.</a:t>
            </a:r>
          </a:p>
          <a:p>
            <a:endParaRPr lang="en-GB" dirty="0"/>
          </a:p>
          <a:p>
            <a:r>
              <a:rPr lang="en-GB" dirty="0" smtClean="0"/>
              <a:t>In the making of the football stadium over 6500 people died but Qatar said only 3 people died in the making of a stadium.</a:t>
            </a:r>
          </a:p>
          <a:p>
            <a:pPr marL="0" indent="0">
              <a:buNone/>
            </a:pPr>
            <a:endParaRPr lang="en-GB" dirty="0"/>
          </a:p>
          <a:p>
            <a:pPr marL="0" indent="0">
              <a:buNone/>
            </a:pPr>
            <a:r>
              <a:rPr lang="en-GB" dirty="0" smtClean="0"/>
              <a:t>The living conditions of the workers were horrific. It was small dirty spaces with little of anything. They had to salvage what they had, but they had very little. They hated their lives during work. It was unfair.</a:t>
            </a:r>
          </a:p>
        </p:txBody>
      </p:sp>
    </p:spTree>
    <p:extLst>
      <p:ext uri="{BB962C8B-B14F-4D97-AF65-F5344CB8AC3E}">
        <p14:creationId xmlns:p14="http://schemas.microsoft.com/office/powerpoint/2010/main" val="2907776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r>
              <a:rPr lang="en-GB" dirty="0" smtClean="0">
                <a:solidFill>
                  <a:schemeClr val="bg1">
                    <a:lumMod val="95000"/>
                  </a:schemeClr>
                </a:solidFill>
              </a:rPr>
              <a:t>Ishowspeed </a:t>
            </a:r>
          </a:p>
          <a:p>
            <a:r>
              <a:rPr lang="en-GB" dirty="0" smtClean="0">
                <a:solidFill>
                  <a:schemeClr val="bg1">
                    <a:lumMod val="95000"/>
                  </a:schemeClr>
                </a:solidFill>
              </a:rPr>
              <a:t>The creator of world cup song.</a:t>
            </a:r>
          </a:p>
        </p:txBody>
      </p:sp>
      <p:pic>
        <p:nvPicPr>
          <p:cNvPr id="4" name="Picture 3"/>
          <p:cNvPicPr>
            <a:picLocks noChangeAspect="1"/>
          </p:cNvPicPr>
          <p:nvPr/>
        </p:nvPicPr>
        <p:blipFill>
          <a:blip r:embed="rId2"/>
          <a:stretch>
            <a:fillRect/>
          </a:stretch>
        </p:blipFill>
        <p:spPr>
          <a:xfrm>
            <a:off x="-1293223" y="-476783"/>
            <a:ext cx="14787154" cy="7334783"/>
          </a:xfrm>
          <a:prstGeom prst="rect">
            <a:avLst/>
          </a:prstGeom>
        </p:spPr>
      </p:pic>
      <p:sp>
        <p:nvSpPr>
          <p:cNvPr id="5" name="TextBox 4"/>
          <p:cNvSpPr txBox="1"/>
          <p:nvPr/>
        </p:nvSpPr>
        <p:spPr>
          <a:xfrm>
            <a:off x="3814354" y="2429691"/>
            <a:ext cx="6165669" cy="830997"/>
          </a:xfrm>
          <a:prstGeom prst="rect">
            <a:avLst/>
          </a:prstGeom>
          <a:noFill/>
        </p:spPr>
        <p:txBody>
          <a:bodyPr wrap="square" rtlCol="0">
            <a:spAutoFit/>
          </a:bodyPr>
          <a:lstStyle/>
          <a:p>
            <a:pPr algn="ctr"/>
            <a:r>
              <a:rPr lang="en-GB" sz="2400" dirty="0" smtClean="0"/>
              <a:t>Ishowspeed</a:t>
            </a:r>
          </a:p>
          <a:p>
            <a:pPr algn="ctr"/>
            <a:r>
              <a:rPr lang="en-GB" sz="2400" dirty="0" smtClean="0"/>
              <a:t> the creator of world cup song</a:t>
            </a:r>
            <a:endParaRPr lang="en-GB" sz="2400" dirty="0"/>
          </a:p>
        </p:txBody>
      </p:sp>
    </p:spTree>
    <p:extLst>
      <p:ext uri="{BB962C8B-B14F-4D97-AF65-F5344CB8AC3E}">
        <p14:creationId xmlns:p14="http://schemas.microsoft.com/office/powerpoint/2010/main" val="94512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 : r/Ishowspe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7606"/>
            <a:ext cx="12192000" cy="7241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02933" y="2731911"/>
            <a:ext cx="8094134" cy="830997"/>
          </a:xfrm>
          <a:prstGeom prst="rect">
            <a:avLst/>
          </a:prstGeom>
          <a:noFill/>
        </p:spPr>
        <p:txBody>
          <a:bodyPr wrap="square" rtlCol="0">
            <a:spAutoFit/>
          </a:bodyPr>
          <a:lstStyle/>
          <a:p>
            <a:r>
              <a:rPr lang="en-GB" sz="2400" dirty="0" smtClean="0"/>
              <a:t>The world cup song is the most famous song in our school.  We listened to the world cup song in music and </a:t>
            </a:r>
            <a:r>
              <a:rPr lang="en-GB" sz="2400" dirty="0" smtClean="0"/>
              <a:t>our </a:t>
            </a:r>
            <a:r>
              <a:rPr lang="en-GB" sz="2400" dirty="0" smtClean="0"/>
              <a:t>class</a:t>
            </a:r>
            <a:r>
              <a:rPr lang="en-GB" sz="2400" dirty="0" smtClean="0"/>
              <a:t>.   </a:t>
            </a:r>
            <a:endParaRPr lang="en-GB" sz="2400" dirty="0"/>
          </a:p>
        </p:txBody>
      </p:sp>
    </p:spTree>
    <p:extLst>
      <p:ext uri="{BB962C8B-B14F-4D97-AF65-F5344CB8AC3E}">
        <p14:creationId xmlns:p14="http://schemas.microsoft.com/office/powerpoint/2010/main" val="278626322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 teams</a:t>
            </a:r>
            <a:endParaRPr lang="en-GB" dirty="0"/>
          </a:p>
        </p:txBody>
      </p:sp>
      <p:sp>
        <p:nvSpPr>
          <p:cNvPr id="6" name="TextBox 5"/>
          <p:cNvSpPr txBox="1"/>
          <p:nvPr/>
        </p:nvSpPr>
        <p:spPr>
          <a:xfrm>
            <a:off x="222069" y="1716016"/>
            <a:ext cx="3762102" cy="646331"/>
          </a:xfrm>
          <a:prstGeom prst="rect">
            <a:avLst/>
          </a:prstGeom>
          <a:noFill/>
        </p:spPr>
        <p:txBody>
          <a:bodyPr wrap="square" rtlCol="0">
            <a:spAutoFit/>
          </a:bodyPr>
          <a:lstStyle/>
          <a:p>
            <a:r>
              <a:rPr lang="en-GB" dirty="0" smtClean="0"/>
              <a:t>We made home teams of four and five for group work. </a:t>
            </a: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242"/>
          <a:stretch/>
        </p:blipFill>
        <p:spPr>
          <a:xfrm rot="10800000">
            <a:off x="4298686" y="284965"/>
            <a:ext cx="6518540" cy="316595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07" t="41594" r="-2883" b="2684"/>
          <a:stretch/>
        </p:blipFill>
        <p:spPr>
          <a:xfrm rot="10800000">
            <a:off x="3594359" y="3513908"/>
            <a:ext cx="7911943" cy="32455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069" y="3172283"/>
            <a:ext cx="3483428" cy="2612571"/>
          </a:xfrm>
          <a:prstGeom prst="rect">
            <a:avLst/>
          </a:prstGeom>
        </p:spPr>
      </p:pic>
    </p:spTree>
    <p:extLst>
      <p:ext uri="{BB962C8B-B14F-4D97-AF65-F5344CB8AC3E}">
        <p14:creationId xmlns:p14="http://schemas.microsoft.com/office/powerpoint/2010/main" val="3879115483"/>
      </p:ext>
    </p:extLst>
  </p:cSld>
  <p:clrMapOvr>
    <a:masterClrMapping/>
  </p:clrMapOvr>
  <mc:AlternateContent xmlns:mc="http://schemas.openxmlformats.org/markup-compatibility/2006" xmlns:p14="http://schemas.microsoft.com/office/powerpoint/2010/main">
    <mc:Choice Requires="p14">
      <p:transition spd="slow" p14:dur="1600">
        <p14:prism dir="u" isInverted="1"/>
        <p:sndAc>
          <p:stSnd>
            <p:snd r:embed="rId2" name="explode.wav"/>
          </p:stSnd>
        </p:sndAc>
      </p:transition>
    </mc:Choice>
    <mc:Fallback xmlns="">
      <p:transition spd="slow">
        <p:fade/>
        <p:sndAc>
          <p:stSnd>
            <p:snd r:embed="rId6" name="explod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Sweepstake       </a:t>
            </a:r>
            <a:endParaRPr lang="en-GB" dirty="0"/>
          </a:p>
        </p:txBody>
      </p:sp>
      <p:sp>
        <p:nvSpPr>
          <p:cNvPr id="3" name="Content Placeholder 2"/>
          <p:cNvSpPr>
            <a:spLocks noGrp="1"/>
          </p:cNvSpPr>
          <p:nvPr>
            <p:ph idx="1"/>
          </p:nvPr>
        </p:nvSpPr>
        <p:spPr>
          <a:xfrm>
            <a:off x="955766" y="1690688"/>
            <a:ext cx="10515600" cy="4351338"/>
          </a:xfrm>
        </p:spPr>
        <p:txBody>
          <a:bodyPr>
            <a:normAutofit/>
          </a:bodyPr>
          <a:lstStyle/>
          <a:p>
            <a:r>
              <a:rPr lang="en-GB" sz="3600" dirty="0" smtClean="0"/>
              <a:t>About our class sweepstake</a:t>
            </a:r>
          </a:p>
          <a:p>
            <a:r>
              <a:rPr lang="en-GB" sz="2400" dirty="0" smtClean="0"/>
              <a:t>Here are the people that got each country Bobby G- Qatar and south Korea Bobby B- Belgium Frankie-Ecuador and Serbia  Jayden-Tunisia and Cameroon Fin-Saudi Arabia and Spain Aylee- Canada and USA Jessie-Argentina</a:t>
            </a:r>
            <a:r>
              <a:rPr lang="en-GB" sz="2400" dirty="0"/>
              <a:t> </a:t>
            </a:r>
            <a:r>
              <a:rPr lang="en-GB" sz="2400" dirty="0" smtClean="0"/>
              <a:t>Martha-Uruguay Abagail-Iran and Mexico Ellie-Morocco Matthew-Portugal</a:t>
            </a:r>
            <a:r>
              <a:rPr lang="en-GB" sz="2400" dirty="0"/>
              <a:t> </a:t>
            </a:r>
            <a:r>
              <a:rPr lang="en-GB" sz="2400" dirty="0" smtClean="0"/>
              <a:t>Nils-Australia</a:t>
            </a:r>
            <a:r>
              <a:rPr lang="en-GB" sz="2400" dirty="0"/>
              <a:t> </a:t>
            </a:r>
            <a:r>
              <a:rPr lang="en-GB" sz="2400" dirty="0" smtClean="0"/>
              <a:t>Jack-Denmark and japan Bronwyn-Netherlands</a:t>
            </a:r>
            <a:r>
              <a:rPr lang="en-GB" sz="2400" dirty="0"/>
              <a:t> </a:t>
            </a:r>
            <a:r>
              <a:rPr lang="en-GB" sz="2400" dirty="0" smtClean="0"/>
              <a:t>Oisín-Croatia Edith- wales and France Sonny-brazil Elsie- Switzerland Keira-England Libby- Ghana Rhys- Poland Ollie- Senegal   </a:t>
            </a:r>
            <a:endParaRPr lang="en-GB" sz="2400" dirty="0"/>
          </a:p>
        </p:txBody>
      </p:sp>
    </p:spTree>
    <p:extLst>
      <p:ext uri="{BB962C8B-B14F-4D97-AF65-F5344CB8AC3E}">
        <p14:creationId xmlns:p14="http://schemas.microsoft.com/office/powerpoint/2010/main" val="4254812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persuasive writing</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136" r="19675"/>
          <a:stretch/>
        </p:blipFill>
        <p:spPr>
          <a:xfrm rot="5400000">
            <a:off x="8181326" y="1746967"/>
            <a:ext cx="4066953" cy="3954395"/>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481029" y="1690687"/>
            <a:ext cx="3756575" cy="4066953"/>
          </a:xfrm>
          <a:prstGeom prst="rect">
            <a:avLst/>
          </a:prstGeom>
        </p:spPr>
      </p:pic>
      <p:sp>
        <p:nvSpPr>
          <p:cNvPr id="5" name="TextBox 4"/>
          <p:cNvSpPr txBox="1"/>
          <p:nvPr/>
        </p:nvSpPr>
        <p:spPr>
          <a:xfrm>
            <a:off x="195943" y="1690687"/>
            <a:ext cx="4285084" cy="1477328"/>
          </a:xfrm>
          <a:prstGeom prst="rect">
            <a:avLst/>
          </a:prstGeom>
          <a:noFill/>
        </p:spPr>
        <p:txBody>
          <a:bodyPr wrap="square" rtlCol="0">
            <a:spAutoFit/>
          </a:bodyPr>
          <a:lstStyle/>
          <a:p>
            <a:r>
              <a:rPr lang="en-GB" dirty="0" smtClean="0"/>
              <a:t>We all had to think of ways to persuade Mrs Colclough to let us watch the world cup. We all did really well and we where able to watch a part of the 1 pm games. Here are some examples of our writing.</a:t>
            </a:r>
          </a:p>
        </p:txBody>
      </p:sp>
    </p:spTree>
    <p:extLst>
      <p:ext uri="{BB962C8B-B14F-4D97-AF65-F5344CB8AC3E}">
        <p14:creationId xmlns:p14="http://schemas.microsoft.com/office/powerpoint/2010/main" val="13482566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Games we watched </a:t>
            </a:r>
            <a:endParaRPr lang="en-GB" dirty="0"/>
          </a:p>
        </p:txBody>
      </p:sp>
      <p:sp>
        <p:nvSpPr>
          <p:cNvPr id="3" name="Content Placeholder 2"/>
          <p:cNvSpPr>
            <a:spLocks noGrp="1"/>
          </p:cNvSpPr>
          <p:nvPr>
            <p:ph idx="1"/>
          </p:nvPr>
        </p:nvSpPr>
        <p:spPr/>
        <p:txBody>
          <a:bodyPr/>
          <a:lstStyle/>
          <a:p>
            <a:r>
              <a:rPr lang="en-GB" dirty="0" smtClean="0"/>
              <a:t>England vs </a:t>
            </a:r>
            <a:r>
              <a:rPr lang="en-GB" dirty="0"/>
              <a:t>I</a:t>
            </a:r>
            <a:r>
              <a:rPr lang="en-GB" dirty="0" smtClean="0"/>
              <a:t>ran 6-2</a:t>
            </a:r>
          </a:p>
          <a:p>
            <a:r>
              <a:rPr lang="en-GB" dirty="0" smtClean="0"/>
              <a:t>Denmark vs Tunisia 0-0</a:t>
            </a:r>
          </a:p>
          <a:p>
            <a:r>
              <a:rPr lang="en-GB" dirty="0" smtClean="0"/>
              <a:t>Germany vs Japan 1-2</a:t>
            </a:r>
          </a:p>
          <a:p>
            <a:r>
              <a:rPr lang="en-GB" dirty="0" smtClean="0"/>
              <a:t>Qatar vs Senegal 1-3</a:t>
            </a:r>
          </a:p>
          <a:p>
            <a:endParaRPr lang="en-GB" dirty="0" smtClean="0"/>
          </a:p>
          <a:p>
            <a:endParaRPr lang="en-GB" dirty="0"/>
          </a:p>
        </p:txBody>
      </p:sp>
    </p:spTree>
    <p:extLst>
      <p:ext uri="{BB962C8B-B14F-4D97-AF65-F5344CB8AC3E}">
        <p14:creationId xmlns:p14="http://schemas.microsoft.com/office/powerpoint/2010/main" val="1061005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128</TotalTime>
  <Words>426</Words>
  <Application>Microsoft Office PowerPoint</Application>
  <PresentationFormat>Widescreen</PresentationFormat>
  <Paragraphs>38</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Arial Rounded MT Bold</vt:lpstr>
      <vt:lpstr>Calibri</vt:lpstr>
      <vt:lpstr>Calibri Light</vt:lpstr>
      <vt:lpstr>Cooper Black</vt:lpstr>
      <vt:lpstr>Celestial</vt:lpstr>
      <vt:lpstr>In p6/7 term we did</vt:lpstr>
      <vt:lpstr>Our learning suggestions </vt:lpstr>
      <vt:lpstr>Migrant workers in Qatar </vt:lpstr>
      <vt:lpstr>PowerPoint Presentation</vt:lpstr>
      <vt:lpstr>PowerPoint Presentation</vt:lpstr>
      <vt:lpstr>Home teams</vt:lpstr>
      <vt:lpstr>Sweepstake       </vt:lpstr>
      <vt:lpstr>Our persuasive writing</vt:lpstr>
      <vt:lpstr>What Games we watched </vt:lpstr>
      <vt:lpstr>We made presentations for or countries and some people made extra </vt:lpstr>
      <vt:lpstr>PowerPoint Presentation</vt:lpstr>
      <vt:lpstr>Map showing where countries are!</vt:lpstr>
      <vt:lpstr>PowerPoint Presentation</vt:lpstr>
      <vt:lpstr>World cup timeline</vt:lpstr>
      <vt:lpstr>World cup timeline!</vt:lpstr>
      <vt:lpstr>PowerPoint Presentation</vt:lpstr>
      <vt:lpstr>Here are the sums..</vt:lpstr>
      <vt:lpstr>PowerPoint Presentation</vt:lpstr>
      <vt:lpstr>Thanks for watching!</vt:lpstr>
    </vt:vector>
  </TitlesOfParts>
  <Company>Shetland Islands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generic wps</dc:creator>
  <cp:lastModifiedBy>Lawson Laura@Whiteness Primary School</cp:lastModifiedBy>
  <cp:revision>16</cp:revision>
  <dcterms:created xsi:type="dcterms:W3CDTF">2022-11-30T14:57:11Z</dcterms:created>
  <dcterms:modified xsi:type="dcterms:W3CDTF">2022-12-02T14:01:27Z</dcterms:modified>
</cp:coreProperties>
</file>