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60" r:id="rId5"/>
    <p:sldId id="413" r:id="rId6"/>
    <p:sldId id="414" r:id="rId7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844824"/>
            <a:ext cx="10288587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00064" y="548680"/>
            <a:ext cx="8079258" cy="92697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6600" b="1">
                <a:solidFill>
                  <a:schemeClr val="bg1"/>
                </a:solidFill>
                <a:latin typeface="Comic Sans MS" panose="030F0702030302020204" pitchFamily="66" charset="0"/>
              </a:rPr>
              <a:t>Our School </a:t>
            </a:r>
            <a:r>
              <a:rPr lang="en-US" altLang="en-US" sz="6600" b="1" dirty="0">
                <a:solidFill>
                  <a:schemeClr val="bg1"/>
                </a:solidFill>
                <a:latin typeface="Comic Sans MS" panose="030F0702030302020204" pitchFamily="66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326680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3394-E58E-23A2-0E4A-EC7E58E9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1C74DC-C1C0-F7DA-5D00-8D9505C4B673}"/>
              </a:ext>
            </a:extLst>
          </p:cNvPr>
          <p:cNvSpPr/>
          <p:nvPr/>
        </p:nvSpPr>
        <p:spPr>
          <a:xfrm>
            <a:off x="1443572" y="332656"/>
            <a:ext cx="964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Lets take a look at </a:t>
            </a:r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RESPECT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AAE29-5F58-F842-8388-743FB249B39F}"/>
              </a:ext>
            </a:extLst>
          </p:cNvPr>
          <p:cNvSpPr/>
          <p:nvPr/>
        </p:nvSpPr>
        <p:spPr>
          <a:xfrm>
            <a:off x="3870710" y="1334823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F5365-5383-34DD-C23A-3546A9A8D1E0}"/>
              </a:ext>
            </a:extLst>
          </p:cNvPr>
          <p:cNvSpPr/>
          <p:nvPr/>
        </p:nvSpPr>
        <p:spPr>
          <a:xfrm>
            <a:off x="319988" y="1255986"/>
            <a:ext cx="301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Property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C8A39-DD7E-4611-8034-31DD693608EB}"/>
              </a:ext>
            </a:extLst>
          </p:cNvPr>
          <p:cNvSpPr/>
          <p:nvPr/>
        </p:nvSpPr>
        <p:spPr>
          <a:xfrm>
            <a:off x="4366509" y="4022318"/>
            <a:ext cx="201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02A9C-4579-9B20-8C01-F669B916E921}"/>
              </a:ext>
            </a:extLst>
          </p:cNvPr>
          <p:cNvSpPr txBox="1"/>
          <p:nvPr/>
        </p:nvSpPr>
        <p:spPr>
          <a:xfrm>
            <a:off x="4115780" y="219294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By listening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By smiling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By replying when spoken to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By holding doors open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By waiting for others to pass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ADD80-BA2A-CBE1-42DF-BC6F760CC81D}"/>
              </a:ext>
            </a:extLst>
          </p:cNvPr>
          <p:cNvSpPr txBox="1"/>
          <p:nvPr/>
        </p:nvSpPr>
        <p:spPr>
          <a:xfrm>
            <a:off x="501822" y="2192948"/>
            <a:ext cx="3505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By picking objects up off the floor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By keeping my belongings on my peg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By putting rubbish in the bin and paper in the recycling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By leaving areas tidy after I have used them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By looking after resources so they are kept in good condition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A2D8A-D74E-8177-C41A-9FA5DC5A795F}"/>
              </a:ext>
            </a:extLst>
          </p:cNvPr>
          <p:cNvSpPr txBox="1"/>
          <p:nvPr/>
        </p:nvSpPr>
        <p:spPr>
          <a:xfrm>
            <a:off x="3760665" y="5037981"/>
            <a:ext cx="3721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By listening to different ideas</a:t>
            </a:r>
          </a:p>
          <a:p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By listening to different opinions</a:t>
            </a:r>
          </a:p>
          <a:p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By listening to different beliefs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65AED3-0B90-3C77-7E5C-03AB917EB780}"/>
              </a:ext>
            </a:extLst>
          </p:cNvPr>
          <p:cNvSpPr/>
          <p:nvPr/>
        </p:nvSpPr>
        <p:spPr>
          <a:xfrm>
            <a:off x="8400256" y="1255986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endParaRPr lang="en-GB" sz="5400" b="0" cap="none" spc="0" dirty="0">
              <a:ln w="0"/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E01763-E7EC-BD3F-08CC-5779D8C9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482837"/>
            <a:ext cx="4582164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1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41085-169F-51AC-F0A1-BB77BA933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03964-416A-A073-FB18-D6B4D713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32656"/>
            <a:ext cx="908308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8888</TotalTime>
  <Words>92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Comic Sans MS</vt:lpstr>
      <vt:lpstr>Times New Roman</vt:lpstr>
      <vt:lpstr>Children Friends 16x9</vt:lpstr>
      <vt:lpstr>PowerPoint Presentation</vt:lpstr>
      <vt:lpstr>PowerPoint Presentation</vt:lpstr>
      <vt:lpstr>PowerPoint Presentation</vt:lpstr>
    </vt:vector>
  </TitlesOfParts>
  <Company>Shetland Islands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Colclough Rachel@Shetland Schools</dc:creator>
  <cp:keywords/>
  <cp:lastModifiedBy>Forsyth Diane@Whiteness Primary School</cp:lastModifiedBy>
  <cp:revision>148</cp:revision>
  <cp:lastPrinted>2021-09-03T10:14:30Z</cp:lastPrinted>
  <dcterms:created xsi:type="dcterms:W3CDTF">2021-07-19T11:36:33Z</dcterms:created>
  <dcterms:modified xsi:type="dcterms:W3CDTF">2025-05-06T18:14:50Z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