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11"/>
  </p:notesMasterIdLst>
  <p:handoutMasterIdLst>
    <p:handoutMasterId r:id="rId12"/>
  </p:handoutMasterIdLst>
  <p:sldIdLst>
    <p:sldId id="267" r:id="rId2"/>
    <p:sldId id="257" r:id="rId3"/>
    <p:sldId id="259" r:id="rId4"/>
    <p:sldId id="268" r:id="rId5"/>
    <p:sldId id="269" r:id="rId6"/>
    <p:sldId id="270" r:id="rId7"/>
    <p:sldId id="271" r:id="rId8"/>
    <p:sldId id="272" r:id="rId9"/>
    <p:sldId id="263" r:id="rId10"/>
  </p:sldIdLst>
  <p:sldSz cx="10691813" cy="75596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216" userDrawn="1">
          <p15:clr>
            <a:srgbClr val="A4A3A4"/>
          </p15:clr>
        </p15:guide>
        <p15:guide id="3" pos="608" userDrawn="1">
          <p15:clr>
            <a:srgbClr val="A4A3A4"/>
          </p15:clr>
        </p15:guide>
        <p15:guide id="4" pos="752" userDrawn="1">
          <p15:clr>
            <a:srgbClr val="A4A3A4"/>
          </p15:clr>
        </p15:guide>
        <p15:guide id="5" pos="1168" userDrawn="1">
          <p15:clr>
            <a:srgbClr val="A4A3A4"/>
          </p15:clr>
        </p15:guide>
        <p15:guide id="6" pos="1288" userDrawn="1">
          <p15:clr>
            <a:srgbClr val="A4A3A4"/>
          </p15:clr>
        </p15:guide>
        <p15:guide id="7" pos="1680" userDrawn="1">
          <p15:clr>
            <a:srgbClr val="A4A3A4"/>
          </p15:clr>
        </p15:guide>
        <p15:guide id="8" pos="1825" userDrawn="1">
          <p15:clr>
            <a:srgbClr val="A4A3A4"/>
          </p15:clr>
        </p15:guide>
        <p15:guide id="9" pos="2224" userDrawn="1">
          <p15:clr>
            <a:srgbClr val="A4A3A4"/>
          </p15:clr>
        </p15:guide>
        <p15:guide id="10" pos="2368" userDrawn="1">
          <p15:clr>
            <a:srgbClr val="A4A3A4"/>
          </p15:clr>
        </p15:guide>
        <p15:guide id="11" pos="2755" userDrawn="1">
          <p15:clr>
            <a:srgbClr val="A4A3A4"/>
          </p15:clr>
        </p15:guide>
        <p15:guide id="12" pos="2914" userDrawn="1">
          <p15:clr>
            <a:srgbClr val="A4A3A4"/>
          </p15:clr>
        </p15:guide>
        <p15:guide id="13" pos="3296" userDrawn="1">
          <p15:clr>
            <a:srgbClr val="A4A3A4"/>
          </p15:clr>
        </p15:guide>
        <p15:guide id="14" pos="3456" userDrawn="1">
          <p15:clr>
            <a:srgbClr val="A4A3A4"/>
          </p15:clr>
        </p15:guide>
        <p15:guide id="15" pos="3832" userDrawn="1">
          <p15:clr>
            <a:srgbClr val="A4A3A4"/>
          </p15:clr>
        </p15:guide>
        <p15:guide id="16" pos="3976" userDrawn="1">
          <p15:clr>
            <a:srgbClr val="A4A3A4"/>
          </p15:clr>
        </p15:guide>
        <p15:guide id="17" pos="4368" userDrawn="1">
          <p15:clr>
            <a:srgbClr val="A4A3A4"/>
          </p15:clr>
        </p15:guide>
        <p15:guide id="18" pos="4512" userDrawn="1">
          <p15:clr>
            <a:srgbClr val="A4A3A4"/>
          </p15:clr>
        </p15:guide>
        <p15:guide id="19" pos="4904" userDrawn="1">
          <p15:clr>
            <a:srgbClr val="A4A3A4"/>
          </p15:clr>
        </p15:guide>
        <p15:guide id="20" pos="5048" userDrawn="1">
          <p15:clr>
            <a:srgbClr val="A4A3A4"/>
          </p15:clr>
        </p15:guide>
        <p15:guide id="21" pos="5431" userDrawn="1">
          <p15:clr>
            <a:srgbClr val="A4A3A4"/>
          </p15:clr>
        </p15:guide>
        <p15:guide id="22" pos="5592" userDrawn="1">
          <p15:clr>
            <a:srgbClr val="A4A3A4"/>
          </p15:clr>
        </p15:guide>
        <p15:guide id="23" pos="5976" userDrawn="1">
          <p15:clr>
            <a:srgbClr val="A4A3A4"/>
          </p15:clr>
        </p15:guide>
        <p15:guide id="24" pos="6136" userDrawn="1">
          <p15:clr>
            <a:srgbClr val="A4A3A4"/>
          </p15:clr>
        </p15:guide>
        <p15:guide id="25" pos="6520" userDrawn="1">
          <p15:clr>
            <a:srgbClr val="A4A3A4"/>
          </p15:clr>
        </p15:guide>
        <p15:guide id="26" orient="horz" userDrawn="1">
          <p15:clr>
            <a:srgbClr val="A4A3A4"/>
          </p15:clr>
        </p15:guide>
        <p15:guide id="27" orient="horz" pos="544" userDrawn="1">
          <p15:clr>
            <a:srgbClr val="A4A3A4"/>
          </p15:clr>
        </p15:guide>
        <p15:guide id="28" orient="horz" pos="784" userDrawn="1">
          <p15:clr>
            <a:srgbClr val="A4A3A4"/>
          </p15:clr>
        </p15:guide>
        <p15:guide id="30" orient="horz" pos="1488" userDrawn="1">
          <p15:clr>
            <a:srgbClr val="A4A3A4"/>
          </p15:clr>
        </p15:guide>
        <p15:guide id="31" orient="horz" pos="1632" userDrawn="1">
          <p15:clr>
            <a:srgbClr val="A4A3A4"/>
          </p15:clr>
        </p15:guide>
        <p15:guide id="32" orient="horz" pos="2222" userDrawn="1">
          <p15:clr>
            <a:srgbClr val="A4A3A4"/>
          </p15:clr>
        </p15:guide>
        <p15:guide id="33" orient="horz" pos="2344" userDrawn="1">
          <p15:clr>
            <a:srgbClr val="A4A3A4"/>
          </p15:clr>
        </p15:guide>
        <p15:guide id="34" orient="horz" pos="2912" userDrawn="1">
          <p15:clr>
            <a:srgbClr val="A4A3A4"/>
          </p15:clr>
        </p15:guide>
        <p15:guide id="35" orient="horz" pos="3064" userDrawn="1">
          <p15:clr>
            <a:srgbClr val="A4A3A4"/>
          </p15:clr>
        </p15:guide>
        <p15:guide id="36" orient="horz" pos="3624" userDrawn="1">
          <p15:clr>
            <a:srgbClr val="A4A3A4"/>
          </p15:clr>
        </p15:guide>
        <p15:guide id="37" orient="horz" pos="3768" userDrawn="1">
          <p15:clr>
            <a:srgbClr val="A4A3A4"/>
          </p15:clr>
        </p15:guide>
        <p15:guide id="38" orient="horz" pos="43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D4F"/>
    <a:srgbClr val="3DBDA7"/>
    <a:srgbClr val="4A5CA9"/>
    <a:srgbClr val="FBAD18"/>
    <a:srgbClr val="AFAAD7"/>
    <a:srgbClr val="D5BE97"/>
    <a:srgbClr val="D3D2DC"/>
    <a:srgbClr val="4471B7"/>
    <a:srgbClr val="4629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5205"/>
  </p:normalViewPr>
  <p:slideViewPr>
    <p:cSldViewPr snapToGrid="0">
      <p:cViewPr varScale="1">
        <p:scale>
          <a:sx n="96" d="100"/>
          <a:sy n="96" d="100"/>
        </p:scale>
        <p:origin x="1428" y="78"/>
      </p:cViewPr>
      <p:guideLst>
        <p:guide/>
        <p:guide pos="216"/>
        <p:guide pos="608"/>
        <p:guide pos="752"/>
        <p:guide pos="1168"/>
        <p:guide pos="1288"/>
        <p:guide pos="1680"/>
        <p:guide pos="1825"/>
        <p:guide pos="2224"/>
        <p:guide pos="2368"/>
        <p:guide pos="2755"/>
        <p:guide pos="2914"/>
        <p:guide pos="3296"/>
        <p:guide pos="3456"/>
        <p:guide pos="3832"/>
        <p:guide pos="3976"/>
        <p:guide pos="4368"/>
        <p:guide pos="4512"/>
        <p:guide pos="4904"/>
        <p:guide pos="5048"/>
        <p:guide pos="5431"/>
        <p:guide pos="5592"/>
        <p:guide pos="5976"/>
        <p:guide pos="6136"/>
        <p:guide pos="6520"/>
        <p:guide orient="horz"/>
        <p:guide orient="horz" pos="544"/>
        <p:guide orient="horz" pos="784"/>
        <p:guide orient="horz" pos="1488"/>
        <p:guide orient="horz" pos="1632"/>
        <p:guide orient="horz" pos="2222"/>
        <p:guide orient="horz" pos="2344"/>
        <p:guide orient="horz" pos="2912"/>
        <p:guide orient="horz" pos="3064"/>
        <p:guide orient="horz" pos="3624"/>
        <p:guide orient="horz" pos="3768"/>
        <p:guide orient="horz" pos="43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865F64-167D-A849-042D-D36DA340B6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378772A-EAEA-5DE9-3A51-956A4B95D4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6573F1-BAA6-C64F-A66B-2BD85DE8F60A}" type="datetimeFigureOut">
              <a:rPr lang="en-US" smtClean="0"/>
              <a:t>10/2/2025</a:t>
            </a:fld>
            <a:endParaRPr lang="en-US"/>
          </a:p>
        </p:txBody>
      </p:sp>
      <p:sp>
        <p:nvSpPr>
          <p:cNvPr id="4" name="Footer Placeholder 3">
            <a:extLst>
              <a:ext uri="{FF2B5EF4-FFF2-40B4-BE49-F238E27FC236}">
                <a16:creationId xmlns:a16="http://schemas.microsoft.com/office/drawing/2014/main" id="{AD87A4EE-D1FC-52F7-47FF-2A6E198DCD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School inspections are changing</a:t>
            </a:r>
            <a:br>
              <a:rPr lang="en-US"/>
            </a:br>
            <a:r>
              <a:rPr lang="en-US"/>
              <a:t> | Shape What’s Next</a:t>
            </a:r>
          </a:p>
        </p:txBody>
      </p:sp>
      <p:sp>
        <p:nvSpPr>
          <p:cNvPr id="5" name="Slide Number Placeholder 4">
            <a:extLst>
              <a:ext uri="{FF2B5EF4-FFF2-40B4-BE49-F238E27FC236}">
                <a16:creationId xmlns:a16="http://schemas.microsoft.com/office/drawing/2014/main" id="{CF97E665-21BE-3D85-A38B-9564D48080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092D72-73FD-5640-8853-C249F2414882}" type="slidenum">
              <a:rPr lang="en-US" smtClean="0"/>
              <a:t>‹#›</a:t>
            </a:fld>
            <a:endParaRPr lang="en-US"/>
          </a:p>
        </p:txBody>
      </p:sp>
    </p:spTree>
    <p:extLst>
      <p:ext uri="{BB962C8B-B14F-4D97-AF65-F5344CB8AC3E}">
        <p14:creationId xmlns:p14="http://schemas.microsoft.com/office/powerpoint/2010/main" val="38755782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F114E-9F0D-104B-8486-86E2B304BDEF}" type="datetimeFigureOut">
              <a:rPr lang="en-US" smtClean="0"/>
              <a:t>10/2/2025</a:t>
            </a:fld>
            <a:endParaRPr lang="en-US"/>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School inspections are changing</a:t>
            </a:r>
            <a:br>
              <a:rPr lang="en-US"/>
            </a:br>
            <a:r>
              <a:rPr lang="en-US"/>
              <a:t> | Shape What’s Next</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8F9FD-539E-5242-AB81-00FFA4231FB1}" type="slidenum">
              <a:rPr lang="en-US" smtClean="0"/>
              <a:t>‹#›</a:t>
            </a:fld>
            <a:endParaRPr lang="en-US"/>
          </a:p>
        </p:txBody>
      </p:sp>
    </p:spTree>
    <p:extLst>
      <p:ext uri="{BB962C8B-B14F-4D97-AF65-F5344CB8AC3E}">
        <p14:creationId xmlns:p14="http://schemas.microsoft.com/office/powerpoint/2010/main" val="36248198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School inspections are changing</a:t>
            </a:r>
            <a:br>
              <a:rPr lang="en-US"/>
            </a:br>
            <a:r>
              <a:rPr lang="en-US"/>
              <a:t> | Shape What’s Next</a:t>
            </a:r>
          </a:p>
        </p:txBody>
      </p:sp>
      <p:sp>
        <p:nvSpPr>
          <p:cNvPr id="5" name="Slide Number Placeholder 4"/>
          <p:cNvSpPr>
            <a:spLocks noGrp="1"/>
          </p:cNvSpPr>
          <p:nvPr>
            <p:ph type="sldNum" sz="quarter" idx="5"/>
          </p:nvPr>
        </p:nvSpPr>
        <p:spPr/>
        <p:txBody>
          <a:bodyPr/>
          <a:lstStyle/>
          <a:p>
            <a:fld id="{7FB8F9FD-539E-5242-AB81-00FFA4231FB1}" type="slidenum">
              <a:rPr lang="en-US" smtClean="0"/>
              <a:t>1</a:t>
            </a:fld>
            <a:endParaRPr lang="en-US"/>
          </a:p>
        </p:txBody>
      </p:sp>
    </p:spTree>
    <p:extLst>
      <p:ext uri="{BB962C8B-B14F-4D97-AF65-F5344CB8AC3E}">
        <p14:creationId xmlns:p14="http://schemas.microsoft.com/office/powerpoint/2010/main" val="4279917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1143000"/>
            <a:ext cx="43656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8F9FD-539E-5242-AB81-00FFA4231FB1}" type="slidenum">
              <a:rPr lang="en-US" smtClean="0"/>
              <a:t>9</a:t>
            </a:fld>
            <a:endParaRPr lang="en-US"/>
          </a:p>
        </p:txBody>
      </p:sp>
      <p:sp>
        <p:nvSpPr>
          <p:cNvPr id="5" name="Footer Placeholder 4">
            <a:extLst>
              <a:ext uri="{FF2B5EF4-FFF2-40B4-BE49-F238E27FC236}">
                <a16:creationId xmlns:a16="http://schemas.microsoft.com/office/drawing/2014/main" id="{09B766CE-07B5-78AD-DEC8-FE95F19ED3A3}"/>
              </a:ext>
            </a:extLst>
          </p:cNvPr>
          <p:cNvSpPr>
            <a:spLocks noGrp="1"/>
          </p:cNvSpPr>
          <p:nvPr>
            <p:ph type="ftr" sz="quarter" idx="4"/>
          </p:nvPr>
        </p:nvSpPr>
        <p:spPr/>
        <p:txBody>
          <a:bodyPr/>
          <a:lstStyle/>
          <a:p>
            <a:r>
              <a:rPr lang="en-US"/>
              <a:t>School inspections are changing</a:t>
            </a:r>
            <a:br>
              <a:rPr lang="en-US"/>
            </a:br>
            <a:r>
              <a:rPr lang="en-US"/>
              <a:t> | Shape What’s Next</a:t>
            </a:r>
          </a:p>
        </p:txBody>
      </p:sp>
    </p:spTree>
    <p:extLst>
      <p:ext uri="{BB962C8B-B14F-4D97-AF65-F5344CB8AC3E}">
        <p14:creationId xmlns:p14="http://schemas.microsoft.com/office/powerpoint/2010/main" val="35919354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B77CBDA-3049-D8A7-825B-D446EBB5CB42}"/>
              </a:ext>
            </a:extLst>
          </p:cNvPr>
          <p:cNvSpPr>
            <a:spLocks noGrp="1"/>
          </p:cNvSpPr>
          <p:nvPr>
            <p:ph type="title"/>
          </p:nvPr>
        </p:nvSpPr>
        <p:spPr>
          <a:xfrm>
            <a:off x="342900" y="342900"/>
            <a:ext cx="7475488" cy="6873875"/>
          </a:xfrm>
          <a:prstGeom prst="roundRect">
            <a:avLst>
              <a:gd name="adj" fmla="val 1875"/>
            </a:avLst>
          </a:prstGeom>
          <a:solidFill>
            <a:srgbClr val="231D4F"/>
          </a:solidFill>
        </p:spPr>
        <p:txBody>
          <a:bodyPr vert="horz" lIns="864000" tIns="360000" rIns="360000" bIns="180000" rtlCol="0" anchor="t">
            <a:normAutofit/>
          </a:bodyPr>
          <a:lstStyle>
            <a:lvl1pPr>
              <a:defRPr>
                <a:solidFill>
                  <a:schemeClr val="bg1"/>
                </a:solidFill>
              </a:defRPr>
            </a:lvl1pPr>
          </a:lstStyle>
          <a:p>
            <a:r>
              <a:rPr lang="en-GB" dirty="0"/>
              <a:t>Click to edit Master title style</a:t>
            </a:r>
            <a:endParaRPr lang="en-US" dirty="0"/>
          </a:p>
        </p:txBody>
      </p:sp>
      <p:sp>
        <p:nvSpPr>
          <p:cNvPr id="12" name="Picture Placeholder 9">
            <a:extLst>
              <a:ext uri="{FF2B5EF4-FFF2-40B4-BE49-F238E27FC236}">
                <a16:creationId xmlns:a16="http://schemas.microsoft.com/office/drawing/2014/main" id="{EA80293C-7A28-CBF1-D0BA-A5D55508FFF2}"/>
              </a:ext>
            </a:extLst>
          </p:cNvPr>
          <p:cNvSpPr>
            <a:spLocks noGrp="1"/>
          </p:cNvSpPr>
          <p:nvPr>
            <p:ph type="pic" sz="quarter" idx="10"/>
          </p:nvPr>
        </p:nvSpPr>
        <p:spPr>
          <a:xfrm>
            <a:off x="1195388" y="3779837"/>
            <a:ext cx="5802536" cy="3062994"/>
          </a:xfrm>
          <a:prstGeom prst="roundRect">
            <a:avLst>
              <a:gd name="adj" fmla="val 3328"/>
            </a:avLst>
          </a:prstGeom>
          <a:solidFill>
            <a:schemeClr val="bg2"/>
          </a:solidFill>
        </p:spPr>
        <p:txBody>
          <a:bodyPr/>
          <a:lstStyle/>
          <a:p>
            <a:endParaRPr lang="en-US"/>
          </a:p>
        </p:txBody>
      </p:sp>
      <p:sp>
        <p:nvSpPr>
          <p:cNvPr id="13" name="Picture Placeholder 9">
            <a:extLst>
              <a:ext uri="{FF2B5EF4-FFF2-40B4-BE49-F238E27FC236}">
                <a16:creationId xmlns:a16="http://schemas.microsoft.com/office/drawing/2014/main" id="{C935558C-7424-67A3-FA37-C8718750E28D}"/>
              </a:ext>
            </a:extLst>
          </p:cNvPr>
          <p:cNvSpPr>
            <a:spLocks noGrp="1"/>
          </p:cNvSpPr>
          <p:nvPr>
            <p:ph type="pic" sz="quarter" idx="11"/>
          </p:nvPr>
        </p:nvSpPr>
        <p:spPr>
          <a:xfrm>
            <a:off x="8018860" y="2590800"/>
            <a:ext cx="2330053" cy="4625975"/>
          </a:xfrm>
          <a:prstGeom prst="roundRect">
            <a:avLst>
              <a:gd name="adj" fmla="val 3328"/>
            </a:avLst>
          </a:prstGeom>
          <a:solidFill>
            <a:schemeClr val="bg2"/>
          </a:solidFill>
        </p:spPr>
        <p:txBody>
          <a:bodyPr/>
          <a:lstStyle/>
          <a:p>
            <a:endParaRPr lang="en-US"/>
          </a:p>
        </p:txBody>
      </p:sp>
      <p:sp>
        <p:nvSpPr>
          <p:cNvPr id="14" name="Rounded Rectangle 13">
            <a:extLst>
              <a:ext uri="{FF2B5EF4-FFF2-40B4-BE49-F238E27FC236}">
                <a16:creationId xmlns:a16="http://schemas.microsoft.com/office/drawing/2014/main" id="{544E52C5-2E4B-7EE5-F97D-38593DB16AE4}"/>
              </a:ext>
            </a:extLst>
          </p:cNvPr>
          <p:cNvSpPr/>
          <p:nvPr userDrawn="1"/>
        </p:nvSpPr>
        <p:spPr>
          <a:xfrm>
            <a:off x="8018860" y="346029"/>
            <a:ext cx="657101" cy="2020934"/>
          </a:xfrm>
          <a:prstGeom prst="roundRect">
            <a:avLst>
              <a:gd name="adj" fmla="val 21483"/>
            </a:avLst>
          </a:prstGeom>
          <a:solidFill>
            <a:srgbClr val="3DBD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84"/>
          </a:p>
        </p:txBody>
      </p:sp>
      <p:sp>
        <p:nvSpPr>
          <p:cNvPr id="15" name="Rounded Rectangle 14">
            <a:extLst>
              <a:ext uri="{FF2B5EF4-FFF2-40B4-BE49-F238E27FC236}">
                <a16:creationId xmlns:a16="http://schemas.microsoft.com/office/drawing/2014/main" id="{D1EA4392-8D58-38E0-D04E-537C9E9BD7B3}"/>
              </a:ext>
            </a:extLst>
          </p:cNvPr>
          <p:cNvSpPr/>
          <p:nvPr userDrawn="1"/>
        </p:nvSpPr>
        <p:spPr>
          <a:xfrm>
            <a:off x="8876433" y="346029"/>
            <a:ext cx="657101" cy="2020934"/>
          </a:xfrm>
          <a:prstGeom prst="roundRect">
            <a:avLst>
              <a:gd name="adj" fmla="val 21483"/>
            </a:avLst>
          </a:prstGeom>
          <a:solidFill>
            <a:srgbClr val="447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84"/>
          </a:p>
        </p:txBody>
      </p:sp>
      <p:sp>
        <p:nvSpPr>
          <p:cNvPr id="16" name="Rounded Rectangle 15">
            <a:extLst>
              <a:ext uri="{FF2B5EF4-FFF2-40B4-BE49-F238E27FC236}">
                <a16:creationId xmlns:a16="http://schemas.microsoft.com/office/drawing/2014/main" id="{B9DA8772-9C84-45E3-5845-4623A970CEA7}"/>
              </a:ext>
            </a:extLst>
          </p:cNvPr>
          <p:cNvSpPr/>
          <p:nvPr userDrawn="1"/>
        </p:nvSpPr>
        <p:spPr>
          <a:xfrm>
            <a:off x="9734005" y="342900"/>
            <a:ext cx="657101" cy="2024063"/>
          </a:xfrm>
          <a:prstGeom prst="roundRect">
            <a:avLst>
              <a:gd name="adj" fmla="val 21483"/>
            </a:avLst>
          </a:prstGeom>
          <a:solidFill>
            <a:srgbClr val="FBAD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84"/>
          </a:p>
        </p:txBody>
      </p:sp>
      <p:pic>
        <p:nvPicPr>
          <p:cNvPr id="2" name="Graphic 1">
            <a:extLst>
              <a:ext uri="{FF2B5EF4-FFF2-40B4-BE49-F238E27FC236}">
                <a16:creationId xmlns:a16="http://schemas.microsoft.com/office/drawing/2014/main" id="{36599172-5E8C-C321-C7C2-E83A6059EC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90505" y="1488475"/>
            <a:ext cx="423318" cy="423318"/>
          </a:xfrm>
          <a:prstGeom prst="rect">
            <a:avLst/>
          </a:prstGeom>
        </p:spPr>
      </p:pic>
      <p:pic>
        <p:nvPicPr>
          <p:cNvPr id="3" name="Graphic 2">
            <a:extLst>
              <a:ext uri="{FF2B5EF4-FFF2-40B4-BE49-F238E27FC236}">
                <a16:creationId xmlns:a16="http://schemas.microsoft.com/office/drawing/2014/main" id="{65BF95ED-577A-5D65-D504-4FDDF7BB22D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135834" y="1487488"/>
            <a:ext cx="423318" cy="423318"/>
          </a:xfrm>
          <a:prstGeom prst="rect">
            <a:avLst/>
          </a:prstGeom>
        </p:spPr>
      </p:pic>
      <p:pic>
        <p:nvPicPr>
          <p:cNvPr id="4" name="Graphic 3">
            <a:extLst>
              <a:ext uri="{FF2B5EF4-FFF2-40B4-BE49-F238E27FC236}">
                <a16:creationId xmlns:a16="http://schemas.microsoft.com/office/drawing/2014/main" id="{1D80F279-D834-EFBA-13D4-CDA65479E6F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845176" y="1487488"/>
            <a:ext cx="423318" cy="423318"/>
          </a:xfrm>
          <a:prstGeom prst="rect">
            <a:avLst/>
          </a:prstGeom>
        </p:spPr>
      </p:pic>
    </p:spTree>
    <p:extLst>
      <p:ext uri="{BB962C8B-B14F-4D97-AF65-F5344CB8AC3E}">
        <p14:creationId xmlns:p14="http://schemas.microsoft.com/office/powerpoint/2010/main" val="422092317"/>
      </p:ext>
    </p:extLst>
  </p:cSld>
  <p:clrMapOvr>
    <a:masterClrMapping/>
  </p:clrMapOvr>
  <p:extLst>
    <p:ext uri="{DCECCB84-F9BA-43D5-87BE-67443E8EF086}">
      <p15:sldGuideLst xmlns:p15="http://schemas.microsoft.com/office/powerpoint/2012/main">
        <p15:guide id="1" userDrawn="1">
          <p15:clr>
            <a:srgbClr val="FBAE40"/>
          </p15:clr>
        </p15:guide>
        <p15:guide id="2" pos="6735" userDrawn="1">
          <p15:clr>
            <a:srgbClr val="FBAE40"/>
          </p15:clr>
        </p15:guide>
        <p15:guide id="3" pos="216" userDrawn="1">
          <p15:clr>
            <a:srgbClr val="FBAE40"/>
          </p15:clr>
        </p15:guide>
        <p15:guide id="4" pos="753" userDrawn="1">
          <p15:clr>
            <a:srgbClr val="FBAE40"/>
          </p15:clr>
        </p15:guide>
        <p15:guide id="5" pos="1290" userDrawn="1">
          <p15:clr>
            <a:srgbClr val="FBAE40"/>
          </p15:clr>
        </p15:guide>
        <p15:guide id="6" pos="1827" userDrawn="1">
          <p15:clr>
            <a:srgbClr val="FBAE40"/>
          </p15:clr>
        </p15:guide>
        <p15:guide id="7" pos="2365" userDrawn="1">
          <p15:clr>
            <a:srgbClr val="FBAE40"/>
          </p15:clr>
        </p15:guide>
        <p15:guide id="8" pos="2902" userDrawn="1">
          <p15:clr>
            <a:srgbClr val="FBAE40"/>
          </p15:clr>
        </p15:guide>
        <p15:guide id="9" pos="3439" userDrawn="1">
          <p15:clr>
            <a:srgbClr val="FBAE40"/>
          </p15:clr>
        </p15:guide>
        <p15:guide id="10" pos="3976" userDrawn="1">
          <p15:clr>
            <a:srgbClr val="FBAE40"/>
          </p15:clr>
        </p15:guide>
        <p15:guide id="11" pos="4514" userDrawn="1">
          <p15:clr>
            <a:srgbClr val="FBAE40"/>
          </p15:clr>
        </p15:guide>
        <p15:guide id="12" pos="5051" userDrawn="1">
          <p15:clr>
            <a:srgbClr val="FBAE40"/>
          </p15:clr>
        </p15:guide>
        <p15:guide id="13" pos="5588" userDrawn="1">
          <p15:clr>
            <a:srgbClr val="FBAE40"/>
          </p15:clr>
        </p15:guide>
        <p15:guide id="14" pos="6125" userDrawn="1">
          <p15:clr>
            <a:srgbClr val="FBAE40"/>
          </p15:clr>
        </p15:guide>
        <p15:guide id="15" pos="6663" userDrawn="1">
          <p15:clr>
            <a:srgbClr val="FBAE40"/>
          </p15:clr>
        </p15:guide>
        <p15:guide id="16" orient="horz" userDrawn="1">
          <p15:clr>
            <a:srgbClr val="FBAE40"/>
          </p15:clr>
        </p15:guide>
        <p15:guide id="17" orient="horz" pos="4762" userDrawn="1">
          <p15:clr>
            <a:srgbClr val="FBAE40"/>
          </p15:clr>
        </p15:guide>
        <p15:guide id="18" orient="horz" pos="216" userDrawn="1">
          <p15:clr>
            <a:srgbClr val="FBAE40"/>
          </p15:clr>
        </p15:guide>
        <p15:guide id="19" orient="horz" pos="937" userDrawn="1">
          <p15:clr>
            <a:srgbClr val="FBAE40"/>
          </p15:clr>
        </p15:guide>
        <p15:guide id="20" orient="horz" pos="1659" userDrawn="1">
          <p15:clr>
            <a:srgbClr val="FBAE40"/>
          </p15:clr>
        </p15:guide>
        <p15:guide id="21" orient="horz" pos="2381" userDrawn="1">
          <p15:clr>
            <a:srgbClr val="FBAE40"/>
          </p15:clr>
        </p15:guide>
        <p15:guide id="22" orient="horz" pos="3102" userDrawn="1">
          <p15:clr>
            <a:srgbClr val="FBAE40"/>
          </p15:clr>
        </p15:guide>
        <p15:guide id="23" orient="horz" pos="3824" userDrawn="1">
          <p15:clr>
            <a:srgbClr val="FBAE40"/>
          </p15:clr>
        </p15:guide>
        <p15:guide id="24" orient="horz" pos="454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B77CBDA-3049-D8A7-825B-D446EBB5CB42}"/>
              </a:ext>
            </a:extLst>
          </p:cNvPr>
          <p:cNvSpPr>
            <a:spLocks noGrp="1"/>
          </p:cNvSpPr>
          <p:nvPr>
            <p:ph type="title"/>
          </p:nvPr>
        </p:nvSpPr>
        <p:spPr>
          <a:xfrm>
            <a:off x="300707" y="377984"/>
            <a:ext cx="5802536" cy="2096833"/>
          </a:xfrm>
          <a:prstGeom prst="roundRect">
            <a:avLst>
              <a:gd name="adj" fmla="val 6654"/>
            </a:avLst>
          </a:prstGeom>
          <a:noFill/>
        </p:spPr>
        <p:txBody>
          <a:bodyPr vert="horz" lIns="360000" tIns="45720" rIns="91440" bIns="45720" rtlCol="0" anchor="ctr">
            <a:normAutofit/>
          </a:bodyPr>
          <a:lstStyle>
            <a:lvl1pPr>
              <a:defRPr>
                <a:solidFill>
                  <a:srgbClr val="231D4F"/>
                </a:solidFill>
              </a:defRPr>
            </a:lvl1pPr>
          </a:lstStyle>
          <a:p>
            <a:r>
              <a:rPr lang="en-GB" dirty="0"/>
              <a:t>Click to edit Master title style</a:t>
            </a:r>
            <a:endParaRPr lang="en-US" dirty="0"/>
          </a:p>
        </p:txBody>
      </p:sp>
      <p:sp>
        <p:nvSpPr>
          <p:cNvPr id="3" name="Picture Placeholder 9">
            <a:extLst>
              <a:ext uri="{FF2B5EF4-FFF2-40B4-BE49-F238E27FC236}">
                <a16:creationId xmlns:a16="http://schemas.microsoft.com/office/drawing/2014/main" id="{3A5CEEC2-96D2-E6D1-3646-4E1E84DDFDB3}"/>
              </a:ext>
            </a:extLst>
          </p:cNvPr>
          <p:cNvSpPr>
            <a:spLocks noGrp="1"/>
          </p:cNvSpPr>
          <p:nvPr>
            <p:ph type="pic" sz="quarter" idx="10"/>
          </p:nvPr>
        </p:nvSpPr>
        <p:spPr>
          <a:xfrm>
            <a:off x="8876432" y="2729882"/>
            <a:ext cx="1511515" cy="2103971"/>
          </a:xfrm>
          <a:prstGeom prst="roundRect">
            <a:avLst>
              <a:gd name="adj" fmla="val 3328"/>
            </a:avLst>
          </a:prstGeom>
          <a:solidFill>
            <a:schemeClr val="bg2"/>
          </a:solidFill>
        </p:spPr>
        <p:txBody>
          <a:bodyPr/>
          <a:lstStyle/>
          <a:p>
            <a:endParaRPr lang="en-US"/>
          </a:p>
        </p:txBody>
      </p:sp>
      <p:sp>
        <p:nvSpPr>
          <p:cNvPr id="2" name="Rounded Rectangle 1">
            <a:extLst>
              <a:ext uri="{FF2B5EF4-FFF2-40B4-BE49-F238E27FC236}">
                <a16:creationId xmlns:a16="http://schemas.microsoft.com/office/drawing/2014/main" id="{EB105263-BE0F-D141-8240-C6A4B1AD77E4}"/>
              </a:ext>
            </a:extLst>
          </p:cNvPr>
          <p:cNvSpPr/>
          <p:nvPr userDrawn="1"/>
        </p:nvSpPr>
        <p:spPr>
          <a:xfrm>
            <a:off x="8876432" y="349174"/>
            <a:ext cx="1514674" cy="2096834"/>
          </a:xfrm>
          <a:prstGeom prst="roundRect">
            <a:avLst>
              <a:gd name="adj" fmla="val 7821"/>
            </a:avLst>
          </a:prstGeom>
          <a:solidFill>
            <a:srgbClr val="3DBD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84"/>
          </a:p>
        </p:txBody>
      </p:sp>
      <p:sp>
        <p:nvSpPr>
          <p:cNvPr id="12" name="Rounded Rectangle 11">
            <a:extLst>
              <a:ext uri="{FF2B5EF4-FFF2-40B4-BE49-F238E27FC236}">
                <a16:creationId xmlns:a16="http://schemas.microsoft.com/office/drawing/2014/main" id="{105EEA13-50E7-E851-5890-B37EA0F1A894}"/>
              </a:ext>
            </a:extLst>
          </p:cNvPr>
          <p:cNvSpPr/>
          <p:nvPr userDrawn="1"/>
        </p:nvSpPr>
        <p:spPr>
          <a:xfrm>
            <a:off x="7158128" y="2732958"/>
            <a:ext cx="1514674" cy="2096834"/>
          </a:xfrm>
          <a:prstGeom prst="roundRect">
            <a:avLst>
              <a:gd name="adj" fmla="val 7821"/>
            </a:avLst>
          </a:prstGeom>
          <a:solidFill>
            <a:srgbClr val="4A5C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84"/>
          </a:p>
        </p:txBody>
      </p:sp>
      <p:sp>
        <p:nvSpPr>
          <p:cNvPr id="13" name="Rounded Rectangle 12">
            <a:extLst>
              <a:ext uri="{FF2B5EF4-FFF2-40B4-BE49-F238E27FC236}">
                <a16:creationId xmlns:a16="http://schemas.microsoft.com/office/drawing/2014/main" id="{984A7D0C-3DC6-4AD1-1CE6-F0AD779CD534}"/>
              </a:ext>
            </a:extLst>
          </p:cNvPr>
          <p:cNvSpPr/>
          <p:nvPr userDrawn="1"/>
        </p:nvSpPr>
        <p:spPr>
          <a:xfrm>
            <a:off x="8876432" y="5081782"/>
            <a:ext cx="1514674" cy="2096834"/>
          </a:xfrm>
          <a:prstGeom prst="roundRect">
            <a:avLst>
              <a:gd name="adj" fmla="val 7821"/>
            </a:avLst>
          </a:prstGeom>
          <a:solidFill>
            <a:srgbClr val="FBAD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84"/>
          </a:p>
        </p:txBody>
      </p:sp>
      <p:sp>
        <p:nvSpPr>
          <p:cNvPr id="14" name="Picture Placeholder 9">
            <a:extLst>
              <a:ext uri="{FF2B5EF4-FFF2-40B4-BE49-F238E27FC236}">
                <a16:creationId xmlns:a16="http://schemas.microsoft.com/office/drawing/2014/main" id="{A09403C6-AB52-CDE4-E06D-4E396E69C6BF}"/>
              </a:ext>
            </a:extLst>
          </p:cNvPr>
          <p:cNvSpPr>
            <a:spLocks noGrp="1"/>
          </p:cNvSpPr>
          <p:nvPr>
            <p:ph type="pic" sz="quarter" idx="11"/>
          </p:nvPr>
        </p:nvSpPr>
        <p:spPr>
          <a:xfrm>
            <a:off x="7161287" y="377984"/>
            <a:ext cx="1511515" cy="2103971"/>
          </a:xfrm>
          <a:prstGeom prst="roundRect">
            <a:avLst>
              <a:gd name="adj" fmla="val 3328"/>
            </a:avLst>
          </a:prstGeom>
          <a:solidFill>
            <a:schemeClr val="bg2"/>
          </a:solidFill>
        </p:spPr>
        <p:txBody>
          <a:bodyPr/>
          <a:lstStyle/>
          <a:p>
            <a:endParaRPr lang="en-US"/>
          </a:p>
        </p:txBody>
      </p:sp>
      <p:sp>
        <p:nvSpPr>
          <p:cNvPr id="15" name="Picture Placeholder 9">
            <a:extLst>
              <a:ext uri="{FF2B5EF4-FFF2-40B4-BE49-F238E27FC236}">
                <a16:creationId xmlns:a16="http://schemas.microsoft.com/office/drawing/2014/main" id="{41A9C2F2-91BF-667A-CB14-2766219D64F2}"/>
              </a:ext>
            </a:extLst>
          </p:cNvPr>
          <p:cNvSpPr>
            <a:spLocks noGrp="1"/>
          </p:cNvSpPr>
          <p:nvPr>
            <p:ph type="pic" sz="quarter" idx="12"/>
          </p:nvPr>
        </p:nvSpPr>
        <p:spPr>
          <a:xfrm>
            <a:off x="7158128" y="5081781"/>
            <a:ext cx="1511515" cy="2103971"/>
          </a:xfrm>
          <a:prstGeom prst="roundRect">
            <a:avLst>
              <a:gd name="adj" fmla="val 3328"/>
            </a:avLst>
          </a:prstGeom>
          <a:solidFill>
            <a:schemeClr val="bg2"/>
          </a:solidFill>
        </p:spPr>
        <p:txBody>
          <a:bodyPr/>
          <a:lstStyle/>
          <a:p>
            <a:endParaRPr lang="en-US"/>
          </a:p>
        </p:txBody>
      </p:sp>
      <p:sp>
        <p:nvSpPr>
          <p:cNvPr id="4" name="Text Placeholder 2">
            <a:extLst>
              <a:ext uri="{FF2B5EF4-FFF2-40B4-BE49-F238E27FC236}">
                <a16:creationId xmlns:a16="http://schemas.microsoft.com/office/drawing/2014/main" id="{E799EDB7-7500-9B3D-C96A-A789AC29B457}"/>
              </a:ext>
            </a:extLst>
          </p:cNvPr>
          <p:cNvSpPr>
            <a:spLocks noGrp="1"/>
          </p:cNvSpPr>
          <p:nvPr>
            <p:ph idx="1"/>
          </p:nvPr>
        </p:nvSpPr>
        <p:spPr>
          <a:xfrm>
            <a:off x="300707" y="2729882"/>
            <a:ext cx="5802536" cy="4451809"/>
          </a:xfrm>
          <a:prstGeom prst="rect">
            <a:avLst/>
          </a:prstGeom>
          <a:solidFill>
            <a:srgbClr val="AFAAD7">
              <a:alpha val="19695"/>
            </a:srgbClr>
          </a:solidFill>
        </p:spPr>
        <p:txBody>
          <a:bodyPr vert="horz" lIns="360000" tIns="270000" rIns="90000" bIns="45720" rtlCol="0">
            <a:normAutofit/>
          </a:bodyPr>
          <a:lstStyle/>
          <a:p>
            <a:pPr lvl="0"/>
            <a:r>
              <a:rPr lang="en-GB" dirty="0"/>
              <a:t>Click to edit Master text styles</a:t>
            </a:r>
          </a:p>
        </p:txBody>
      </p:sp>
    </p:spTree>
    <p:extLst>
      <p:ext uri="{BB962C8B-B14F-4D97-AF65-F5344CB8AC3E}">
        <p14:creationId xmlns:p14="http://schemas.microsoft.com/office/powerpoint/2010/main" val="450499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3" name="Picture Placeholder 9">
            <a:extLst>
              <a:ext uri="{FF2B5EF4-FFF2-40B4-BE49-F238E27FC236}">
                <a16:creationId xmlns:a16="http://schemas.microsoft.com/office/drawing/2014/main" id="{3A5CEEC2-96D2-E6D1-3646-4E1E84DDFDB3}"/>
              </a:ext>
            </a:extLst>
          </p:cNvPr>
          <p:cNvSpPr>
            <a:spLocks noGrp="1"/>
          </p:cNvSpPr>
          <p:nvPr>
            <p:ph type="pic" sz="quarter" idx="10"/>
          </p:nvPr>
        </p:nvSpPr>
        <p:spPr>
          <a:xfrm>
            <a:off x="8877300" y="2597072"/>
            <a:ext cx="1473200" cy="2006755"/>
          </a:xfrm>
          <a:prstGeom prst="roundRect">
            <a:avLst>
              <a:gd name="adj" fmla="val 3328"/>
            </a:avLst>
          </a:prstGeom>
          <a:solidFill>
            <a:schemeClr val="bg2"/>
          </a:solidFill>
        </p:spPr>
        <p:txBody>
          <a:bodyPr/>
          <a:lstStyle/>
          <a:p>
            <a:endParaRPr lang="en-US"/>
          </a:p>
        </p:txBody>
      </p:sp>
      <p:sp>
        <p:nvSpPr>
          <p:cNvPr id="2" name="Rounded Rectangle 1">
            <a:extLst>
              <a:ext uri="{FF2B5EF4-FFF2-40B4-BE49-F238E27FC236}">
                <a16:creationId xmlns:a16="http://schemas.microsoft.com/office/drawing/2014/main" id="{EB105263-BE0F-D141-8240-C6A4B1AD77E4}"/>
              </a:ext>
            </a:extLst>
          </p:cNvPr>
          <p:cNvSpPr/>
          <p:nvPr userDrawn="1"/>
        </p:nvSpPr>
        <p:spPr>
          <a:xfrm>
            <a:off x="8876432" y="349174"/>
            <a:ext cx="1474068" cy="2013026"/>
          </a:xfrm>
          <a:prstGeom prst="roundRect">
            <a:avLst>
              <a:gd name="adj" fmla="val 7821"/>
            </a:avLst>
          </a:prstGeom>
          <a:solidFill>
            <a:srgbClr val="3DBD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84"/>
          </a:p>
        </p:txBody>
      </p:sp>
      <p:sp>
        <p:nvSpPr>
          <p:cNvPr id="12" name="Rounded Rectangle 11">
            <a:extLst>
              <a:ext uri="{FF2B5EF4-FFF2-40B4-BE49-F238E27FC236}">
                <a16:creationId xmlns:a16="http://schemas.microsoft.com/office/drawing/2014/main" id="{105EEA13-50E7-E851-5890-B37EA0F1A894}"/>
              </a:ext>
            </a:extLst>
          </p:cNvPr>
          <p:cNvSpPr/>
          <p:nvPr userDrawn="1"/>
        </p:nvSpPr>
        <p:spPr>
          <a:xfrm>
            <a:off x="7162800" y="2590800"/>
            <a:ext cx="1485900" cy="2032000"/>
          </a:xfrm>
          <a:prstGeom prst="roundRect">
            <a:avLst>
              <a:gd name="adj" fmla="val 7821"/>
            </a:avLst>
          </a:prstGeom>
          <a:solidFill>
            <a:srgbClr val="4A5C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84"/>
          </a:p>
        </p:txBody>
      </p:sp>
      <p:sp>
        <p:nvSpPr>
          <p:cNvPr id="13" name="Rounded Rectangle 12">
            <a:extLst>
              <a:ext uri="{FF2B5EF4-FFF2-40B4-BE49-F238E27FC236}">
                <a16:creationId xmlns:a16="http://schemas.microsoft.com/office/drawing/2014/main" id="{984A7D0C-3DC6-4AD1-1CE6-F0AD779CD534}"/>
              </a:ext>
            </a:extLst>
          </p:cNvPr>
          <p:cNvSpPr/>
          <p:nvPr userDrawn="1"/>
        </p:nvSpPr>
        <p:spPr>
          <a:xfrm>
            <a:off x="8877300" y="4851401"/>
            <a:ext cx="1473200" cy="2013026"/>
          </a:xfrm>
          <a:prstGeom prst="roundRect">
            <a:avLst>
              <a:gd name="adj" fmla="val 7821"/>
            </a:avLst>
          </a:prstGeom>
          <a:solidFill>
            <a:srgbClr val="FBAD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84"/>
          </a:p>
        </p:txBody>
      </p:sp>
      <p:sp>
        <p:nvSpPr>
          <p:cNvPr id="14" name="Picture Placeholder 9">
            <a:extLst>
              <a:ext uri="{FF2B5EF4-FFF2-40B4-BE49-F238E27FC236}">
                <a16:creationId xmlns:a16="http://schemas.microsoft.com/office/drawing/2014/main" id="{A09403C6-AB52-CDE4-E06D-4E396E69C6BF}"/>
              </a:ext>
            </a:extLst>
          </p:cNvPr>
          <p:cNvSpPr>
            <a:spLocks noGrp="1"/>
          </p:cNvSpPr>
          <p:nvPr>
            <p:ph type="pic" sz="quarter" idx="11"/>
          </p:nvPr>
        </p:nvSpPr>
        <p:spPr>
          <a:xfrm>
            <a:off x="7162800" y="342900"/>
            <a:ext cx="1485900" cy="2019301"/>
          </a:xfrm>
          <a:prstGeom prst="roundRect">
            <a:avLst>
              <a:gd name="adj" fmla="val 3328"/>
            </a:avLst>
          </a:prstGeom>
          <a:solidFill>
            <a:schemeClr val="bg2"/>
          </a:solidFill>
        </p:spPr>
        <p:txBody>
          <a:bodyPr/>
          <a:lstStyle/>
          <a:p>
            <a:endParaRPr lang="en-US"/>
          </a:p>
        </p:txBody>
      </p:sp>
      <p:sp>
        <p:nvSpPr>
          <p:cNvPr id="15" name="Picture Placeholder 9">
            <a:extLst>
              <a:ext uri="{FF2B5EF4-FFF2-40B4-BE49-F238E27FC236}">
                <a16:creationId xmlns:a16="http://schemas.microsoft.com/office/drawing/2014/main" id="{41A9C2F2-91BF-667A-CB14-2766219D64F2}"/>
              </a:ext>
            </a:extLst>
          </p:cNvPr>
          <p:cNvSpPr>
            <a:spLocks noGrp="1"/>
          </p:cNvSpPr>
          <p:nvPr>
            <p:ph type="pic" sz="quarter" idx="12"/>
          </p:nvPr>
        </p:nvSpPr>
        <p:spPr>
          <a:xfrm>
            <a:off x="7162801" y="4851401"/>
            <a:ext cx="1485900" cy="2019300"/>
          </a:xfrm>
          <a:prstGeom prst="roundRect">
            <a:avLst>
              <a:gd name="adj" fmla="val 3328"/>
            </a:avLst>
          </a:prstGeom>
          <a:solidFill>
            <a:schemeClr val="bg2"/>
          </a:solidFill>
        </p:spPr>
        <p:txBody>
          <a:bodyPr/>
          <a:lstStyle/>
          <a:p>
            <a:endParaRPr lang="en-US"/>
          </a:p>
        </p:txBody>
      </p:sp>
      <p:sp>
        <p:nvSpPr>
          <p:cNvPr id="5" name="Picture Placeholder 9">
            <a:extLst>
              <a:ext uri="{FF2B5EF4-FFF2-40B4-BE49-F238E27FC236}">
                <a16:creationId xmlns:a16="http://schemas.microsoft.com/office/drawing/2014/main" id="{871213F9-1C82-0837-B5DD-F6E752848FD4}"/>
              </a:ext>
            </a:extLst>
          </p:cNvPr>
          <p:cNvSpPr>
            <a:spLocks noGrp="1"/>
          </p:cNvSpPr>
          <p:nvPr>
            <p:ph type="pic" sz="quarter" idx="13"/>
          </p:nvPr>
        </p:nvSpPr>
        <p:spPr>
          <a:xfrm>
            <a:off x="5461868" y="2597072"/>
            <a:ext cx="1473200" cy="2032001"/>
          </a:xfrm>
          <a:prstGeom prst="roundRect">
            <a:avLst>
              <a:gd name="adj" fmla="val 3328"/>
            </a:avLst>
          </a:prstGeom>
          <a:solidFill>
            <a:schemeClr val="bg2"/>
          </a:solidFill>
        </p:spPr>
        <p:txBody>
          <a:bodyPr/>
          <a:lstStyle/>
          <a:p>
            <a:endParaRPr lang="en-US"/>
          </a:p>
        </p:txBody>
      </p:sp>
      <p:sp>
        <p:nvSpPr>
          <p:cNvPr id="6" name="Rounded Rectangle 5">
            <a:extLst>
              <a:ext uri="{FF2B5EF4-FFF2-40B4-BE49-F238E27FC236}">
                <a16:creationId xmlns:a16="http://schemas.microsoft.com/office/drawing/2014/main" id="{29A5FFB2-FC73-B44A-CC86-D540D7E16E62}"/>
              </a:ext>
            </a:extLst>
          </p:cNvPr>
          <p:cNvSpPr/>
          <p:nvPr userDrawn="1"/>
        </p:nvSpPr>
        <p:spPr>
          <a:xfrm>
            <a:off x="5461000" y="342900"/>
            <a:ext cx="1474068" cy="2013026"/>
          </a:xfrm>
          <a:prstGeom prst="roundRect">
            <a:avLst>
              <a:gd name="adj" fmla="val 7821"/>
            </a:avLst>
          </a:prstGeom>
          <a:solidFill>
            <a:srgbClr val="FBAD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84"/>
          </a:p>
        </p:txBody>
      </p:sp>
      <p:sp>
        <p:nvSpPr>
          <p:cNvPr id="8" name="Rounded Rectangle 7">
            <a:extLst>
              <a:ext uri="{FF2B5EF4-FFF2-40B4-BE49-F238E27FC236}">
                <a16:creationId xmlns:a16="http://schemas.microsoft.com/office/drawing/2014/main" id="{FAE5A2A5-8175-8677-DDB8-3024651A7407}"/>
              </a:ext>
            </a:extLst>
          </p:cNvPr>
          <p:cNvSpPr/>
          <p:nvPr userDrawn="1"/>
        </p:nvSpPr>
        <p:spPr>
          <a:xfrm>
            <a:off x="3747368" y="2584526"/>
            <a:ext cx="1485900" cy="2044548"/>
          </a:xfrm>
          <a:prstGeom prst="roundRect">
            <a:avLst>
              <a:gd name="adj" fmla="val 7821"/>
            </a:avLst>
          </a:prstGeom>
          <a:solidFill>
            <a:srgbClr val="3DBD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84"/>
          </a:p>
        </p:txBody>
      </p:sp>
      <p:sp>
        <p:nvSpPr>
          <p:cNvPr id="9" name="Rounded Rectangle 8">
            <a:extLst>
              <a:ext uri="{FF2B5EF4-FFF2-40B4-BE49-F238E27FC236}">
                <a16:creationId xmlns:a16="http://schemas.microsoft.com/office/drawing/2014/main" id="{B21D53ED-4A52-D6FB-B232-E10F217D2EDF}"/>
              </a:ext>
            </a:extLst>
          </p:cNvPr>
          <p:cNvSpPr/>
          <p:nvPr userDrawn="1"/>
        </p:nvSpPr>
        <p:spPr>
          <a:xfrm>
            <a:off x="5461868" y="4845127"/>
            <a:ext cx="1473200" cy="2013026"/>
          </a:xfrm>
          <a:prstGeom prst="roundRect">
            <a:avLst>
              <a:gd name="adj" fmla="val 7821"/>
            </a:avLst>
          </a:prstGeom>
          <a:solidFill>
            <a:srgbClr val="4A5C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84"/>
          </a:p>
        </p:txBody>
      </p:sp>
      <p:sp>
        <p:nvSpPr>
          <p:cNvPr id="10" name="Picture Placeholder 9">
            <a:extLst>
              <a:ext uri="{FF2B5EF4-FFF2-40B4-BE49-F238E27FC236}">
                <a16:creationId xmlns:a16="http://schemas.microsoft.com/office/drawing/2014/main" id="{8D3D8F63-4203-979D-EEAF-B62A0A4DD165}"/>
              </a:ext>
            </a:extLst>
          </p:cNvPr>
          <p:cNvSpPr>
            <a:spLocks noGrp="1"/>
          </p:cNvSpPr>
          <p:nvPr>
            <p:ph type="pic" sz="quarter" idx="14"/>
          </p:nvPr>
        </p:nvSpPr>
        <p:spPr>
          <a:xfrm>
            <a:off x="3747368" y="336626"/>
            <a:ext cx="1485900" cy="2019301"/>
          </a:xfrm>
          <a:prstGeom prst="roundRect">
            <a:avLst>
              <a:gd name="adj" fmla="val 3328"/>
            </a:avLst>
          </a:prstGeom>
          <a:solidFill>
            <a:schemeClr val="bg2"/>
          </a:solidFill>
        </p:spPr>
        <p:txBody>
          <a:bodyPr/>
          <a:lstStyle/>
          <a:p>
            <a:endParaRPr lang="en-US"/>
          </a:p>
        </p:txBody>
      </p:sp>
      <p:sp>
        <p:nvSpPr>
          <p:cNvPr id="11" name="Picture Placeholder 9">
            <a:extLst>
              <a:ext uri="{FF2B5EF4-FFF2-40B4-BE49-F238E27FC236}">
                <a16:creationId xmlns:a16="http://schemas.microsoft.com/office/drawing/2014/main" id="{A3CD629F-8795-FC5E-6AF0-777F47B57E19}"/>
              </a:ext>
            </a:extLst>
          </p:cNvPr>
          <p:cNvSpPr>
            <a:spLocks noGrp="1"/>
          </p:cNvSpPr>
          <p:nvPr>
            <p:ph type="pic" sz="quarter" idx="15"/>
          </p:nvPr>
        </p:nvSpPr>
        <p:spPr>
          <a:xfrm>
            <a:off x="3759199" y="4857675"/>
            <a:ext cx="1474069" cy="2006752"/>
          </a:xfrm>
          <a:prstGeom prst="roundRect">
            <a:avLst>
              <a:gd name="adj" fmla="val 3328"/>
            </a:avLst>
          </a:prstGeom>
          <a:solidFill>
            <a:schemeClr val="bg2"/>
          </a:solidFill>
        </p:spPr>
        <p:txBody>
          <a:bodyPr/>
          <a:lstStyle/>
          <a:p>
            <a:endParaRPr lang="en-US"/>
          </a:p>
        </p:txBody>
      </p:sp>
      <p:sp>
        <p:nvSpPr>
          <p:cNvPr id="16" name="Picture Placeholder 9">
            <a:extLst>
              <a:ext uri="{FF2B5EF4-FFF2-40B4-BE49-F238E27FC236}">
                <a16:creationId xmlns:a16="http://schemas.microsoft.com/office/drawing/2014/main" id="{BDA4A037-5A38-D498-F1A9-9B72D943EED7}"/>
              </a:ext>
            </a:extLst>
          </p:cNvPr>
          <p:cNvSpPr>
            <a:spLocks noGrp="1"/>
          </p:cNvSpPr>
          <p:nvPr>
            <p:ph type="pic" sz="quarter" idx="16"/>
          </p:nvPr>
        </p:nvSpPr>
        <p:spPr>
          <a:xfrm>
            <a:off x="2057400" y="2597074"/>
            <a:ext cx="1473200" cy="2013027"/>
          </a:xfrm>
          <a:prstGeom prst="roundRect">
            <a:avLst>
              <a:gd name="adj" fmla="val 3328"/>
            </a:avLst>
          </a:prstGeom>
          <a:solidFill>
            <a:schemeClr val="bg2"/>
          </a:solidFill>
        </p:spPr>
        <p:txBody>
          <a:bodyPr/>
          <a:lstStyle/>
          <a:p>
            <a:endParaRPr lang="en-US"/>
          </a:p>
        </p:txBody>
      </p:sp>
      <p:sp>
        <p:nvSpPr>
          <p:cNvPr id="17" name="Rounded Rectangle 16">
            <a:extLst>
              <a:ext uri="{FF2B5EF4-FFF2-40B4-BE49-F238E27FC236}">
                <a16:creationId xmlns:a16="http://schemas.microsoft.com/office/drawing/2014/main" id="{E4D9C179-AD1E-2461-2CA1-7AD8BE0FC991}"/>
              </a:ext>
            </a:extLst>
          </p:cNvPr>
          <p:cNvSpPr/>
          <p:nvPr userDrawn="1"/>
        </p:nvSpPr>
        <p:spPr>
          <a:xfrm>
            <a:off x="2056532" y="355448"/>
            <a:ext cx="1474068" cy="2013026"/>
          </a:xfrm>
          <a:prstGeom prst="roundRect">
            <a:avLst>
              <a:gd name="adj" fmla="val 7821"/>
            </a:avLst>
          </a:prstGeom>
          <a:solidFill>
            <a:srgbClr val="4A5C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84"/>
          </a:p>
        </p:txBody>
      </p:sp>
      <p:sp>
        <p:nvSpPr>
          <p:cNvPr id="18" name="Rounded Rectangle 17">
            <a:extLst>
              <a:ext uri="{FF2B5EF4-FFF2-40B4-BE49-F238E27FC236}">
                <a16:creationId xmlns:a16="http://schemas.microsoft.com/office/drawing/2014/main" id="{59F50BEE-743A-EA0F-DB6B-9EF33274B3D5}"/>
              </a:ext>
            </a:extLst>
          </p:cNvPr>
          <p:cNvSpPr/>
          <p:nvPr userDrawn="1"/>
        </p:nvSpPr>
        <p:spPr>
          <a:xfrm>
            <a:off x="342900" y="2597074"/>
            <a:ext cx="1485900" cy="2032000"/>
          </a:xfrm>
          <a:prstGeom prst="roundRect">
            <a:avLst>
              <a:gd name="adj" fmla="val 7821"/>
            </a:avLst>
          </a:prstGeom>
          <a:solidFill>
            <a:srgbClr val="FBAD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84"/>
          </a:p>
        </p:txBody>
      </p:sp>
      <p:sp>
        <p:nvSpPr>
          <p:cNvPr id="19" name="Rounded Rectangle 18">
            <a:extLst>
              <a:ext uri="{FF2B5EF4-FFF2-40B4-BE49-F238E27FC236}">
                <a16:creationId xmlns:a16="http://schemas.microsoft.com/office/drawing/2014/main" id="{28776F82-EEEF-AC67-AEAA-15AD7BD80AD7}"/>
              </a:ext>
            </a:extLst>
          </p:cNvPr>
          <p:cNvSpPr/>
          <p:nvPr userDrawn="1"/>
        </p:nvSpPr>
        <p:spPr>
          <a:xfrm>
            <a:off x="2057400" y="4857675"/>
            <a:ext cx="1473200" cy="2013026"/>
          </a:xfrm>
          <a:prstGeom prst="roundRect">
            <a:avLst>
              <a:gd name="adj" fmla="val 7821"/>
            </a:avLst>
          </a:prstGeom>
          <a:solidFill>
            <a:srgbClr val="3DBD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84"/>
          </a:p>
        </p:txBody>
      </p:sp>
      <p:sp>
        <p:nvSpPr>
          <p:cNvPr id="20" name="Picture Placeholder 9">
            <a:extLst>
              <a:ext uri="{FF2B5EF4-FFF2-40B4-BE49-F238E27FC236}">
                <a16:creationId xmlns:a16="http://schemas.microsoft.com/office/drawing/2014/main" id="{D1ABE655-D8AC-E3DF-CD2D-FEB9BBA0A024}"/>
              </a:ext>
            </a:extLst>
          </p:cNvPr>
          <p:cNvSpPr>
            <a:spLocks noGrp="1"/>
          </p:cNvSpPr>
          <p:nvPr>
            <p:ph type="pic" sz="quarter" idx="17"/>
          </p:nvPr>
        </p:nvSpPr>
        <p:spPr>
          <a:xfrm>
            <a:off x="342900" y="349174"/>
            <a:ext cx="1485900" cy="2019301"/>
          </a:xfrm>
          <a:prstGeom prst="roundRect">
            <a:avLst>
              <a:gd name="adj" fmla="val 3328"/>
            </a:avLst>
          </a:prstGeom>
          <a:solidFill>
            <a:schemeClr val="bg2"/>
          </a:solidFill>
        </p:spPr>
        <p:txBody>
          <a:bodyPr/>
          <a:lstStyle/>
          <a:p>
            <a:endParaRPr lang="en-US"/>
          </a:p>
        </p:txBody>
      </p:sp>
      <p:sp>
        <p:nvSpPr>
          <p:cNvPr id="21" name="Picture Placeholder 9">
            <a:extLst>
              <a:ext uri="{FF2B5EF4-FFF2-40B4-BE49-F238E27FC236}">
                <a16:creationId xmlns:a16="http://schemas.microsoft.com/office/drawing/2014/main" id="{4007D8A3-3071-54C2-E1D3-DF88C80BB0D9}"/>
              </a:ext>
            </a:extLst>
          </p:cNvPr>
          <p:cNvSpPr>
            <a:spLocks noGrp="1"/>
          </p:cNvSpPr>
          <p:nvPr>
            <p:ph type="pic" sz="quarter" idx="18"/>
          </p:nvPr>
        </p:nvSpPr>
        <p:spPr>
          <a:xfrm>
            <a:off x="342901" y="4857675"/>
            <a:ext cx="1473199" cy="2019300"/>
          </a:xfrm>
          <a:prstGeom prst="roundRect">
            <a:avLst>
              <a:gd name="adj" fmla="val 3328"/>
            </a:avLst>
          </a:prstGeom>
          <a:solidFill>
            <a:schemeClr val="bg2"/>
          </a:solidFill>
        </p:spPr>
        <p:txBody>
          <a:bodyPr/>
          <a:lstStyle/>
          <a:p>
            <a:endParaRPr lang="en-US"/>
          </a:p>
        </p:txBody>
      </p:sp>
    </p:spTree>
    <p:extLst>
      <p:ext uri="{BB962C8B-B14F-4D97-AF65-F5344CB8AC3E}">
        <p14:creationId xmlns:p14="http://schemas.microsoft.com/office/powerpoint/2010/main" val="451520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B77CBDA-3049-D8A7-825B-D446EBB5CB42}"/>
              </a:ext>
            </a:extLst>
          </p:cNvPr>
          <p:cNvSpPr>
            <a:spLocks noGrp="1"/>
          </p:cNvSpPr>
          <p:nvPr>
            <p:ph type="title"/>
          </p:nvPr>
        </p:nvSpPr>
        <p:spPr>
          <a:xfrm>
            <a:off x="342899" y="342900"/>
            <a:ext cx="4902771" cy="6530975"/>
          </a:xfrm>
          <a:prstGeom prst="roundRect">
            <a:avLst>
              <a:gd name="adj" fmla="val 1875"/>
            </a:avLst>
          </a:prstGeom>
          <a:solidFill>
            <a:srgbClr val="231D4F"/>
          </a:solidFill>
        </p:spPr>
        <p:txBody>
          <a:bodyPr vert="horz" lIns="360000" tIns="360000" rIns="360000" bIns="180000" rtlCol="0" anchor="t">
            <a:normAutofit/>
          </a:bodyPr>
          <a:lstStyle>
            <a:lvl1pPr>
              <a:defRPr>
                <a:solidFill>
                  <a:srgbClr val="AFAAD7"/>
                </a:solidFill>
              </a:defRPr>
            </a:lvl1pPr>
          </a:lstStyle>
          <a:p>
            <a:r>
              <a:rPr lang="en-GB" dirty="0"/>
              <a:t>Click to edit Master title style</a:t>
            </a:r>
            <a:endParaRPr lang="en-US" dirty="0"/>
          </a:p>
        </p:txBody>
      </p:sp>
      <p:sp>
        <p:nvSpPr>
          <p:cNvPr id="12" name="Picture Placeholder 9">
            <a:extLst>
              <a:ext uri="{FF2B5EF4-FFF2-40B4-BE49-F238E27FC236}">
                <a16:creationId xmlns:a16="http://schemas.microsoft.com/office/drawing/2014/main" id="{EA80293C-7A28-CBF1-D0BA-A5D55508FFF2}"/>
              </a:ext>
            </a:extLst>
          </p:cNvPr>
          <p:cNvSpPr>
            <a:spLocks noGrp="1"/>
          </p:cNvSpPr>
          <p:nvPr>
            <p:ph type="pic" sz="quarter" idx="10"/>
          </p:nvPr>
        </p:nvSpPr>
        <p:spPr>
          <a:xfrm>
            <a:off x="5459412" y="342900"/>
            <a:ext cx="4902771" cy="6530975"/>
          </a:xfrm>
          <a:prstGeom prst="roundRect">
            <a:avLst>
              <a:gd name="adj" fmla="val 3328"/>
            </a:avLst>
          </a:prstGeom>
          <a:solidFill>
            <a:schemeClr val="bg2"/>
          </a:solidFill>
        </p:spPr>
        <p:txBody>
          <a:bodyPr/>
          <a:lstStyle/>
          <a:p>
            <a:endParaRPr lang="en-US"/>
          </a:p>
        </p:txBody>
      </p:sp>
      <p:sp>
        <p:nvSpPr>
          <p:cNvPr id="2" name="Text Placeholder 2">
            <a:extLst>
              <a:ext uri="{FF2B5EF4-FFF2-40B4-BE49-F238E27FC236}">
                <a16:creationId xmlns:a16="http://schemas.microsoft.com/office/drawing/2014/main" id="{FDA01D68-4FA6-D7CF-3448-F8D465E3C5C2}"/>
              </a:ext>
            </a:extLst>
          </p:cNvPr>
          <p:cNvSpPr>
            <a:spLocks noGrp="1"/>
          </p:cNvSpPr>
          <p:nvPr>
            <p:ph idx="1"/>
          </p:nvPr>
        </p:nvSpPr>
        <p:spPr>
          <a:xfrm>
            <a:off x="620815" y="2729883"/>
            <a:ext cx="4268103" cy="3984409"/>
          </a:xfrm>
          <a:prstGeom prst="rect">
            <a:avLst/>
          </a:prstGeom>
          <a:noFill/>
        </p:spPr>
        <p:txBody>
          <a:bodyPr vert="horz" lIns="91440" tIns="45720" rIns="91440" bIns="45720" rtlCol="0">
            <a:normAutofit/>
          </a:bodyPr>
          <a:lstStyle>
            <a:lvl1pPr>
              <a:defRPr>
                <a:solidFill>
                  <a:schemeClr val="bg1"/>
                </a:solidFill>
              </a:defRPr>
            </a:lvl1pPr>
          </a:lstStyle>
          <a:p>
            <a:pPr lvl="0"/>
            <a:r>
              <a:rPr lang="en-GB" dirty="0"/>
              <a:t>Click to edit Master text styles</a:t>
            </a:r>
          </a:p>
        </p:txBody>
      </p:sp>
    </p:spTree>
    <p:extLst>
      <p:ext uri="{BB962C8B-B14F-4D97-AF65-F5344CB8AC3E}">
        <p14:creationId xmlns:p14="http://schemas.microsoft.com/office/powerpoint/2010/main" val="2400848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B77CBDA-3049-D8A7-825B-D446EBB5CB42}"/>
              </a:ext>
            </a:extLst>
          </p:cNvPr>
          <p:cNvSpPr>
            <a:spLocks noGrp="1"/>
          </p:cNvSpPr>
          <p:nvPr>
            <p:ph type="title"/>
          </p:nvPr>
        </p:nvSpPr>
        <p:spPr>
          <a:xfrm>
            <a:off x="342900" y="377984"/>
            <a:ext cx="10006013" cy="6495891"/>
          </a:xfrm>
          <a:prstGeom prst="roundRect">
            <a:avLst>
              <a:gd name="adj" fmla="val 1875"/>
            </a:avLst>
          </a:prstGeom>
          <a:solidFill>
            <a:srgbClr val="231D4F"/>
          </a:solidFill>
        </p:spPr>
        <p:txBody>
          <a:bodyPr vert="horz" lIns="360000" tIns="360000" rIns="360000" bIns="180000" rtlCol="0" anchor="t">
            <a:normAutofit/>
          </a:bodyPr>
          <a:lstStyle>
            <a:lvl1pPr>
              <a:defRPr>
                <a:solidFill>
                  <a:srgbClr val="AFAAD7"/>
                </a:solidFill>
              </a:defRPr>
            </a:lvl1pPr>
          </a:lstStyle>
          <a:p>
            <a:r>
              <a:rPr lang="en-GB" dirty="0"/>
              <a:t>Click to edit Master title style</a:t>
            </a:r>
            <a:endParaRPr lang="en-US" dirty="0"/>
          </a:p>
        </p:txBody>
      </p:sp>
      <p:sp>
        <p:nvSpPr>
          <p:cNvPr id="2" name="Text Placeholder 2">
            <a:extLst>
              <a:ext uri="{FF2B5EF4-FFF2-40B4-BE49-F238E27FC236}">
                <a16:creationId xmlns:a16="http://schemas.microsoft.com/office/drawing/2014/main" id="{FDA01D68-4FA6-D7CF-3448-F8D465E3C5C2}"/>
              </a:ext>
            </a:extLst>
          </p:cNvPr>
          <p:cNvSpPr>
            <a:spLocks noGrp="1"/>
          </p:cNvSpPr>
          <p:nvPr>
            <p:ph idx="1"/>
          </p:nvPr>
        </p:nvSpPr>
        <p:spPr>
          <a:xfrm>
            <a:off x="1195387" y="2595563"/>
            <a:ext cx="8299451" cy="3151187"/>
          </a:xfrm>
          <a:prstGeom prst="rect">
            <a:avLst/>
          </a:prstGeom>
          <a:noFill/>
        </p:spPr>
        <p:txBody>
          <a:bodyPr vert="horz" lIns="91440" tIns="45720" rIns="91440" bIns="45720" rtlCol="0">
            <a:normAutofit/>
          </a:bodyPr>
          <a:lstStyle>
            <a:lvl1pPr>
              <a:defRPr>
                <a:solidFill>
                  <a:schemeClr val="bg1"/>
                </a:solidFill>
              </a:defRPr>
            </a:lvl1pPr>
          </a:lstStyle>
          <a:p>
            <a:pPr lvl="0"/>
            <a:r>
              <a:rPr lang="en-GB" dirty="0"/>
              <a:t>Click to edit Master text styles</a:t>
            </a:r>
          </a:p>
        </p:txBody>
      </p:sp>
    </p:spTree>
    <p:extLst>
      <p:ext uri="{BB962C8B-B14F-4D97-AF65-F5344CB8AC3E}">
        <p14:creationId xmlns:p14="http://schemas.microsoft.com/office/powerpoint/2010/main" val="3749284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4B50E6E4-6A8F-001B-0EBC-406CFC316618}"/>
              </a:ext>
            </a:extLst>
          </p:cNvPr>
          <p:cNvSpPr>
            <a:spLocks noGrp="1"/>
          </p:cNvSpPr>
          <p:nvPr>
            <p:ph idx="1"/>
          </p:nvPr>
        </p:nvSpPr>
        <p:spPr>
          <a:xfrm>
            <a:off x="342900" y="1497013"/>
            <a:ext cx="5740400" cy="5376862"/>
          </a:xfrm>
          <a:prstGeom prst="rect">
            <a:avLst/>
          </a:prstGeom>
          <a:noFill/>
        </p:spPr>
        <p:txBody>
          <a:bodyPr vert="horz" lIns="180000" tIns="180000" rIns="91440" bIns="45720" rtlCol="0">
            <a:normAutofit/>
          </a:bodyPr>
          <a:lstStyle>
            <a:lvl1pPr>
              <a:defRPr sz="1600"/>
            </a:lvl1pPr>
          </a:lstStyle>
          <a:p>
            <a:pPr lvl="0"/>
            <a:r>
              <a:rPr lang="en-GB" dirty="0"/>
              <a:t>Click to edit Master text styles</a:t>
            </a:r>
          </a:p>
        </p:txBody>
      </p:sp>
      <p:sp>
        <p:nvSpPr>
          <p:cNvPr id="6" name="Picture Placeholder 9">
            <a:extLst>
              <a:ext uri="{FF2B5EF4-FFF2-40B4-BE49-F238E27FC236}">
                <a16:creationId xmlns:a16="http://schemas.microsoft.com/office/drawing/2014/main" id="{5F35C29B-C44D-C0AF-EE52-B5F2E1E41CC2}"/>
              </a:ext>
            </a:extLst>
          </p:cNvPr>
          <p:cNvSpPr>
            <a:spLocks noGrp="1"/>
          </p:cNvSpPr>
          <p:nvPr>
            <p:ph type="pic" sz="quarter" idx="10"/>
          </p:nvPr>
        </p:nvSpPr>
        <p:spPr>
          <a:xfrm>
            <a:off x="7165974" y="342899"/>
            <a:ext cx="3182939" cy="3151187"/>
          </a:xfrm>
          <a:prstGeom prst="roundRect">
            <a:avLst>
              <a:gd name="adj" fmla="val 3328"/>
            </a:avLst>
          </a:prstGeom>
          <a:solidFill>
            <a:schemeClr val="bg2"/>
          </a:solidFill>
        </p:spPr>
        <p:txBody>
          <a:bodyPr/>
          <a:lstStyle/>
          <a:p>
            <a:endParaRPr lang="en-US"/>
          </a:p>
        </p:txBody>
      </p:sp>
      <p:sp>
        <p:nvSpPr>
          <p:cNvPr id="9" name="Picture Placeholder 9">
            <a:extLst>
              <a:ext uri="{FF2B5EF4-FFF2-40B4-BE49-F238E27FC236}">
                <a16:creationId xmlns:a16="http://schemas.microsoft.com/office/drawing/2014/main" id="{D998185D-9E93-C353-82CE-1F0C69C8E17B}"/>
              </a:ext>
            </a:extLst>
          </p:cNvPr>
          <p:cNvSpPr>
            <a:spLocks noGrp="1"/>
          </p:cNvSpPr>
          <p:nvPr>
            <p:ph type="pic" sz="quarter" idx="11"/>
          </p:nvPr>
        </p:nvSpPr>
        <p:spPr>
          <a:xfrm>
            <a:off x="7165976" y="3722688"/>
            <a:ext cx="3182938" cy="3151187"/>
          </a:xfrm>
          <a:prstGeom prst="roundRect">
            <a:avLst>
              <a:gd name="adj" fmla="val 3328"/>
            </a:avLst>
          </a:prstGeom>
          <a:solidFill>
            <a:schemeClr val="bg2"/>
          </a:solidFill>
        </p:spPr>
        <p:txBody>
          <a:bodyPr/>
          <a:lstStyle/>
          <a:p>
            <a:endParaRPr lang="en-US" dirty="0"/>
          </a:p>
        </p:txBody>
      </p:sp>
      <p:sp>
        <p:nvSpPr>
          <p:cNvPr id="11" name="Title Placeholder 1">
            <a:extLst>
              <a:ext uri="{FF2B5EF4-FFF2-40B4-BE49-F238E27FC236}">
                <a16:creationId xmlns:a16="http://schemas.microsoft.com/office/drawing/2014/main" id="{92C3D135-BC89-B93E-C27D-85AB606952E5}"/>
              </a:ext>
            </a:extLst>
          </p:cNvPr>
          <p:cNvSpPr>
            <a:spLocks noGrp="1"/>
          </p:cNvSpPr>
          <p:nvPr>
            <p:ph type="title"/>
          </p:nvPr>
        </p:nvSpPr>
        <p:spPr>
          <a:xfrm>
            <a:off x="332581" y="342901"/>
            <a:ext cx="5761038" cy="896938"/>
          </a:xfrm>
          <a:prstGeom prst="roundRect">
            <a:avLst>
              <a:gd name="adj" fmla="val 16600"/>
            </a:avLst>
          </a:prstGeom>
          <a:solidFill>
            <a:srgbClr val="231D4F"/>
          </a:solidFill>
        </p:spPr>
        <p:txBody>
          <a:bodyPr vert="horz" lIns="180000" tIns="45720" rIns="91440" bIns="45720" rtlCol="0" anchor="ctr">
            <a:normAutofit/>
          </a:bodyPr>
          <a:lstStyle>
            <a:lvl1pPr>
              <a:defRPr sz="3200">
                <a:solidFill>
                  <a:srgbClr val="D5BE97"/>
                </a:solidFill>
              </a:defRPr>
            </a:lvl1pPr>
          </a:lstStyle>
          <a:p>
            <a:r>
              <a:rPr lang="en-GB" dirty="0"/>
              <a:t>Click to edit Master title style</a:t>
            </a:r>
            <a:endParaRPr lang="en-US" dirty="0"/>
          </a:p>
        </p:txBody>
      </p:sp>
      <p:sp>
        <p:nvSpPr>
          <p:cNvPr id="17" name="Rounded Rectangle 16">
            <a:extLst>
              <a:ext uri="{FF2B5EF4-FFF2-40B4-BE49-F238E27FC236}">
                <a16:creationId xmlns:a16="http://schemas.microsoft.com/office/drawing/2014/main" id="{ECC7B201-4B79-80C3-901B-2805F7F89F8F}"/>
              </a:ext>
            </a:extLst>
          </p:cNvPr>
          <p:cNvSpPr/>
          <p:nvPr userDrawn="1"/>
        </p:nvSpPr>
        <p:spPr>
          <a:xfrm>
            <a:off x="8018463" y="7216776"/>
            <a:ext cx="646932" cy="45719"/>
          </a:xfrm>
          <a:prstGeom prst="roundRect">
            <a:avLst>
              <a:gd name="adj" fmla="val 21483"/>
            </a:avLst>
          </a:prstGeom>
          <a:solidFill>
            <a:srgbClr val="3DBD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84"/>
          </a:p>
        </p:txBody>
      </p:sp>
      <p:sp>
        <p:nvSpPr>
          <p:cNvPr id="18" name="Rounded Rectangle 17">
            <a:extLst>
              <a:ext uri="{FF2B5EF4-FFF2-40B4-BE49-F238E27FC236}">
                <a16:creationId xmlns:a16="http://schemas.microsoft.com/office/drawing/2014/main" id="{5669D871-FA2F-4965-C828-3C8D40549382}"/>
              </a:ext>
            </a:extLst>
          </p:cNvPr>
          <p:cNvSpPr/>
          <p:nvPr userDrawn="1"/>
        </p:nvSpPr>
        <p:spPr>
          <a:xfrm>
            <a:off x="8870951" y="7216776"/>
            <a:ext cx="619994" cy="45719"/>
          </a:xfrm>
          <a:prstGeom prst="roundRect">
            <a:avLst>
              <a:gd name="adj" fmla="val 21483"/>
            </a:avLst>
          </a:prstGeom>
          <a:solidFill>
            <a:srgbClr val="447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84"/>
          </a:p>
        </p:txBody>
      </p:sp>
      <p:sp>
        <p:nvSpPr>
          <p:cNvPr id="19" name="Rounded Rectangle 18">
            <a:extLst>
              <a:ext uri="{FF2B5EF4-FFF2-40B4-BE49-F238E27FC236}">
                <a16:creationId xmlns:a16="http://schemas.microsoft.com/office/drawing/2014/main" id="{7F58DA9F-34A7-0017-66E2-7EA3415328C9}"/>
              </a:ext>
            </a:extLst>
          </p:cNvPr>
          <p:cNvSpPr/>
          <p:nvPr userDrawn="1"/>
        </p:nvSpPr>
        <p:spPr>
          <a:xfrm>
            <a:off x="9723438" y="7216776"/>
            <a:ext cx="657101" cy="45719"/>
          </a:xfrm>
          <a:prstGeom prst="roundRect">
            <a:avLst>
              <a:gd name="adj" fmla="val 21483"/>
            </a:avLst>
          </a:prstGeom>
          <a:solidFill>
            <a:srgbClr val="FBAD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84"/>
          </a:p>
        </p:txBody>
      </p:sp>
    </p:spTree>
    <p:extLst>
      <p:ext uri="{BB962C8B-B14F-4D97-AF65-F5344CB8AC3E}">
        <p14:creationId xmlns:p14="http://schemas.microsoft.com/office/powerpoint/2010/main" val="3437437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4B50E6E4-6A8F-001B-0EBC-406CFC316618}"/>
              </a:ext>
            </a:extLst>
          </p:cNvPr>
          <p:cNvSpPr>
            <a:spLocks noGrp="1"/>
          </p:cNvSpPr>
          <p:nvPr>
            <p:ph idx="1"/>
          </p:nvPr>
        </p:nvSpPr>
        <p:spPr>
          <a:xfrm>
            <a:off x="342900" y="1497013"/>
            <a:ext cx="4035425" cy="5376862"/>
          </a:xfrm>
          <a:prstGeom prst="rect">
            <a:avLst/>
          </a:prstGeom>
          <a:noFill/>
        </p:spPr>
        <p:txBody>
          <a:bodyPr vert="horz" lIns="180000" tIns="180000" rIns="91440" bIns="45720" rtlCol="0">
            <a:normAutofit/>
          </a:bodyPr>
          <a:lstStyle>
            <a:lvl1pPr>
              <a:defRPr sz="1600"/>
            </a:lvl1pPr>
          </a:lstStyle>
          <a:p>
            <a:pPr lvl="0"/>
            <a:r>
              <a:rPr lang="en-GB" dirty="0"/>
              <a:t>Click to edit Master text styles</a:t>
            </a:r>
          </a:p>
        </p:txBody>
      </p:sp>
      <p:sp>
        <p:nvSpPr>
          <p:cNvPr id="6" name="Picture Placeholder 9">
            <a:extLst>
              <a:ext uri="{FF2B5EF4-FFF2-40B4-BE49-F238E27FC236}">
                <a16:creationId xmlns:a16="http://schemas.microsoft.com/office/drawing/2014/main" id="{5F35C29B-C44D-C0AF-EE52-B5F2E1E41CC2}"/>
              </a:ext>
            </a:extLst>
          </p:cNvPr>
          <p:cNvSpPr>
            <a:spLocks noGrp="1"/>
          </p:cNvSpPr>
          <p:nvPr>
            <p:ph type="pic" sz="quarter" idx="10"/>
          </p:nvPr>
        </p:nvSpPr>
        <p:spPr>
          <a:xfrm>
            <a:off x="5459414" y="342899"/>
            <a:ext cx="4889500" cy="6530976"/>
          </a:xfrm>
          <a:prstGeom prst="roundRect">
            <a:avLst>
              <a:gd name="adj" fmla="val 3328"/>
            </a:avLst>
          </a:prstGeom>
          <a:solidFill>
            <a:schemeClr val="bg2"/>
          </a:solidFill>
        </p:spPr>
        <p:txBody>
          <a:bodyPr/>
          <a:lstStyle/>
          <a:p>
            <a:endParaRPr lang="en-US"/>
          </a:p>
        </p:txBody>
      </p:sp>
      <p:sp>
        <p:nvSpPr>
          <p:cNvPr id="11" name="Title Placeholder 1">
            <a:extLst>
              <a:ext uri="{FF2B5EF4-FFF2-40B4-BE49-F238E27FC236}">
                <a16:creationId xmlns:a16="http://schemas.microsoft.com/office/drawing/2014/main" id="{92C3D135-BC89-B93E-C27D-85AB606952E5}"/>
              </a:ext>
            </a:extLst>
          </p:cNvPr>
          <p:cNvSpPr>
            <a:spLocks noGrp="1"/>
          </p:cNvSpPr>
          <p:nvPr>
            <p:ph type="title"/>
          </p:nvPr>
        </p:nvSpPr>
        <p:spPr>
          <a:xfrm>
            <a:off x="332581" y="342901"/>
            <a:ext cx="4045744" cy="896938"/>
          </a:xfrm>
          <a:prstGeom prst="roundRect">
            <a:avLst>
              <a:gd name="adj" fmla="val 16600"/>
            </a:avLst>
          </a:prstGeom>
          <a:solidFill>
            <a:srgbClr val="231D4F"/>
          </a:solidFill>
        </p:spPr>
        <p:txBody>
          <a:bodyPr vert="horz" lIns="180000" tIns="45720" rIns="91440" bIns="45720" rtlCol="0" anchor="ctr">
            <a:normAutofit/>
          </a:bodyPr>
          <a:lstStyle>
            <a:lvl1pPr>
              <a:defRPr sz="3200">
                <a:solidFill>
                  <a:srgbClr val="D5BE97"/>
                </a:solidFill>
              </a:defRPr>
            </a:lvl1pPr>
          </a:lstStyle>
          <a:p>
            <a:r>
              <a:rPr lang="en-GB" dirty="0"/>
              <a:t>Click to edit Master title style</a:t>
            </a:r>
            <a:endParaRPr lang="en-US" dirty="0"/>
          </a:p>
        </p:txBody>
      </p:sp>
      <p:sp>
        <p:nvSpPr>
          <p:cNvPr id="17" name="Rounded Rectangle 16">
            <a:extLst>
              <a:ext uri="{FF2B5EF4-FFF2-40B4-BE49-F238E27FC236}">
                <a16:creationId xmlns:a16="http://schemas.microsoft.com/office/drawing/2014/main" id="{ECC7B201-4B79-80C3-901B-2805F7F89F8F}"/>
              </a:ext>
            </a:extLst>
          </p:cNvPr>
          <p:cNvSpPr/>
          <p:nvPr userDrawn="1"/>
        </p:nvSpPr>
        <p:spPr>
          <a:xfrm>
            <a:off x="8018463" y="7216776"/>
            <a:ext cx="646932" cy="45719"/>
          </a:xfrm>
          <a:prstGeom prst="roundRect">
            <a:avLst>
              <a:gd name="adj" fmla="val 21483"/>
            </a:avLst>
          </a:prstGeom>
          <a:solidFill>
            <a:srgbClr val="3DBD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84"/>
          </a:p>
        </p:txBody>
      </p:sp>
      <p:sp>
        <p:nvSpPr>
          <p:cNvPr id="18" name="Rounded Rectangle 17">
            <a:extLst>
              <a:ext uri="{FF2B5EF4-FFF2-40B4-BE49-F238E27FC236}">
                <a16:creationId xmlns:a16="http://schemas.microsoft.com/office/drawing/2014/main" id="{5669D871-FA2F-4965-C828-3C8D40549382}"/>
              </a:ext>
            </a:extLst>
          </p:cNvPr>
          <p:cNvSpPr/>
          <p:nvPr userDrawn="1"/>
        </p:nvSpPr>
        <p:spPr>
          <a:xfrm>
            <a:off x="8870951" y="7216776"/>
            <a:ext cx="619994" cy="45719"/>
          </a:xfrm>
          <a:prstGeom prst="roundRect">
            <a:avLst>
              <a:gd name="adj" fmla="val 21483"/>
            </a:avLst>
          </a:prstGeom>
          <a:solidFill>
            <a:srgbClr val="447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84"/>
          </a:p>
        </p:txBody>
      </p:sp>
      <p:sp>
        <p:nvSpPr>
          <p:cNvPr id="19" name="Rounded Rectangle 18">
            <a:extLst>
              <a:ext uri="{FF2B5EF4-FFF2-40B4-BE49-F238E27FC236}">
                <a16:creationId xmlns:a16="http://schemas.microsoft.com/office/drawing/2014/main" id="{7F58DA9F-34A7-0017-66E2-7EA3415328C9}"/>
              </a:ext>
            </a:extLst>
          </p:cNvPr>
          <p:cNvSpPr/>
          <p:nvPr userDrawn="1"/>
        </p:nvSpPr>
        <p:spPr>
          <a:xfrm>
            <a:off x="9723438" y="7216776"/>
            <a:ext cx="657101" cy="45719"/>
          </a:xfrm>
          <a:prstGeom prst="roundRect">
            <a:avLst>
              <a:gd name="adj" fmla="val 21483"/>
            </a:avLst>
          </a:prstGeom>
          <a:solidFill>
            <a:srgbClr val="FBAD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84"/>
          </a:p>
        </p:txBody>
      </p:sp>
    </p:spTree>
    <p:extLst>
      <p:ext uri="{BB962C8B-B14F-4D97-AF65-F5344CB8AC3E}">
        <p14:creationId xmlns:p14="http://schemas.microsoft.com/office/powerpoint/2010/main" val="2114539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3" name="Picture Placeholder 9">
            <a:extLst>
              <a:ext uri="{FF2B5EF4-FFF2-40B4-BE49-F238E27FC236}">
                <a16:creationId xmlns:a16="http://schemas.microsoft.com/office/drawing/2014/main" id="{3A5CEEC2-96D2-E6D1-3646-4E1E84DDFDB3}"/>
              </a:ext>
            </a:extLst>
          </p:cNvPr>
          <p:cNvSpPr>
            <a:spLocks noGrp="1"/>
          </p:cNvSpPr>
          <p:nvPr>
            <p:ph type="pic" sz="quarter" idx="10"/>
          </p:nvPr>
        </p:nvSpPr>
        <p:spPr>
          <a:xfrm>
            <a:off x="8876432" y="2595562"/>
            <a:ext cx="1472481" cy="2032787"/>
          </a:xfrm>
          <a:prstGeom prst="roundRect">
            <a:avLst>
              <a:gd name="adj" fmla="val 3328"/>
            </a:avLst>
          </a:prstGeom>
          <a:solidFill>
            <a:schemeClr val="bg2"/>
          </a:solidFill>
        </p:spPr>
        <p:txBody>
          <a:bodyPr/>
          <a:lstStyle/>
          <a:p>
            <a:endParaRPr lang="en-US"/>
          </a:p>
        </p:txBody>
      </p:sp>
      <p:sp>
        <p:nvSpPr>
          <p:cNvPr id="2" name="Rounded Rectangle 1">
            <a:extLst>
              <a:ext uri="{FF2B5EF4-FFF2-40B4-BE49-F238E27FC236}">
                <a16:creationId xmlns:a16="http://schemas.microsoft.com/office/drawing/2014/main" id="{EB105263-BE0F-D141-8240-C6A4B1AD77E4}"/>
              </a:ext>
            </a:extLst>
          </p:cNvPr>
          <p:cNvSpPr/>
          <p:nvPr userDrawn="1"/>
        </p:nvSpPr>
        <p:spPr>
          <a:xfrm>
            <a:off x="8876432" y="349174"/>
            <a:ext cx="1514674" cy="2017789"/>
          </a:xfrm>
          <a:prstGeom prst="roundRect">
            <a:avLst>
              <a:gd name="adj" fmla="val 7821"/>
            </a:avLst>
          </a:prstGeom>
          <a:solidFill>
            <a:srgbClr val="3DBD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84"/>
          </a:p>
        </p:txBody>
      </p:sp>
      <p:sp>
        <p:nvSpPr>
          <p:cNvPr id="12" name="Rounded Rectangle 11">
            <a:extLst>
              <a:ext uri="{FF2B5EF4-FFF2-40B4-BE49-F238E27FC236}">
                <a16:creationId xmlns:a16="http://schemas.microsoft.com/office/drawing/2014/main" id="{105EEA13-50E7-E851-5890-B37EA0F1A894}"/>
              </a:ext>
            </a:extLst>
          </p:cNvPr>
          <p:cNvSpPr/>
          <p:nvPr userDrawn="1"/>
        </p:nvSpPr>
        <p:spPr>
          <a:xfrm>
            <a:off x="7158128" y="2595563"/>
            <a:ext cx="1514674" cy="2024062"/>
          </a:xfrm>
          <a:prstGeom prst="roundRect">
            <a:avLst>
              <a:gd name="adj" fmla="val 7821"/>
            </a:avLst>
          </a:prstGeom>
          <a:solidFill>
            <a:srgbClr val="4A5C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84"/>
          </a:p>
        </p:txBody>
      </p:sp>
      <p:sp>
        <p:nvSpPr>
          <p:cNvPr id="13" name="Rounded Rectangle 12">
            <a:extLst>
              <a:ext uri="{FF2B5EF4-FFF2-40B4-BE49-F238E27FC236}">
                <a16:creationId xmlns:a16="http://schemas.microsoft.com/office/drawing/2014/main" id="{984A7D0C-3DC6-4AD1-1CE6-F0AD779CD534}"/>
              </a:ext>
            </a:extLst>
          </p:cNvPr>
          <p:cNvSpPr/>
          <p:nvPr userDrawn="1"/>
        </p:nvSpPr>
        <p:spPr>
          <a:xfrm>
            <a:off x="8876432" y="4841088"/>
            <a:ext cx="1514674" cy="2032787"/>
          </a:xfrm>
          <a:prstGeom prst="roundRect">
            <a:avLst>
              <a:gd name="adj" fmla="val 7821"/>
            </a:avLst>
          </a:prstGeom>
          <a:solidFill>
            <a:srgbClr val="FBAD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84"/>
          </a:p>
        </p:txBody>
      </p:sp>
      <p:sp>
        <p:nvSpPr>
          <p:cNvPr id="14" name="Picture Placeholder 9">
            <a:extLst>
              <a:ext uri="{FF2B5EF4-FFF2-40B4-BE49-F238E27FC236}">
                <a16:creationId xmlns:a16="http://schemas.microsoft.com/office/drawing/2014/main" id="{A09403C6-AB52-CDE4-E06D-4E396E69C6BF}"/>
              </a:ext>
            </a:extLst>
          </p:cNvPr>
          <p:cNvSpPr>
            <a:spLocks noGrp="1"/>
          </p:cNvSpPr>
          <p:nvPr>
            <p:ph type="pic" sz="quarter" idx="11"/>
          </p:nvPr>
        </p:nvSpPr>
        <p:spPr>
          <a:xfrm>
            <a:off x="7165975" y="342900"/>
            <a:ext cx="1476375" cy="2024063"/>
          </a:xfrm>
          <a:prstGeom prst="roundRect">
            <a:avLst>
              <a:gd name="adj" fmla="val 3328"/>
            </a:avLst>
          </a:prstGeom>
          <a:solidFill>
            <a:schemeClr val="bg2"/>
          </a:solidFill>
        </p:spPr>
        <p:txBody>
          <a:bodyPr/>
          <a:lstStyle/>
          <a:p>
            <a:endParaRPr lang="en-US"/>
          </a:p>
        </p:txBody>
      </p:sp>
      <p:sp>
        <p:nvSpPr>
          <p:cNvPr id="15" name="Picture Placeholder 9">
            <a:extLst>
              <a:ext uri="{FF2B5EF4-FFF2-40B4-BE49-F238E27FC236}">
                <a16:creationId xmlns:a16="http://schemas.microsoft.com/office/drawing/2014/main" id="{41A9C2F2-91BF-667A-CB14-2766219D64F2}"/>
              </a:ext>
            </a:extLst>
          </p:cNvPr>
          <p:cNvSpPr>
            <a:spLocks noGrp="1"/>
          </p:cNvSpPr>
          <p:nvPr>
            <p:ph type="pic" sz="quarter" idx="12"/>
          </p:nvPr>
        </p:nvSpPr>
        <p:spPr>
          <a:xfrm>
            <a:off x="7165975" y="4848225"/>
            <a:ext cx="1476375" cy="2024063"/>
          </a:xfrm>
          <a:prstGeom prst="roundRect">
            <a:avLst>
              <a:gd name="adj" fmla="val 3328"/>
            </a:avLst>
          </a:prstGeom>
          <a:solidFill>
            <a:schemeClr val="bg2"/>
          </a:solidFill>
        </p:spPr>
        <p:txBody>
          <a:bodyPr/>
          <a:lstStyle/>
          <a:p>
            <a:endParaRPr lang="en-US"/>
          </a:p>
        </p:txBody>
      </p:sp>
      <p:sp>
        <p:nvSpPr>
          <p:cNvPr id="5" name="Text Placeholder 2">
            <a:extLst>
              <a:ext uri="{FF2B5EF4-FFF2-40B4-BE49-F238E27FC236}">
                <a16:creationId xmlns:a16="http://schemas.microsoft.com/office/drawing/2014/main" id="{D28DA3AE-28B4-7F4C-168A-6A84B5EC64AA}"/>
              </a:ext>
            </a:extLst>
          </p:cNvPr>
          <p:cNvSpPr>
            <a:spLocks noGrp="1"/>
          </p:cNvSpPr>
          <p:nvPr>
            <p:ph idx="1"/>
          </p:nvPr>
        </p:nvSpPr>
        <p:spPr>
          <a:xfrm>
            <a:off x="342899" y="1468438"/>
            <a:ext cx="5760343" cy="5405437"/>
          </a:xfrm>
          <a:prstGeom prst="rect">
            <a:avLst/>
          </a:prstGeom>
          <a:noFill/>
        </p:spPr>
        <p:txBody>
          <a:bodyPr vert="horz" lIns="180000" tIns="180000" rIns="91440" bIns="45720" rtlCol="0">
            <a:normAutofit/>
          </a:bodyPr>
          <a:lstStyle>
            <a:lvl1pPr>
              <a:defRPr sz="1600"/>
            </a:lvl1pPr>
          </a:lstStyle>
          <a:p>
            <a:pPr lvl="0"/>
            <a:r>
              <a:rPr lang="en-GB" dirty="0"/>
              <a:t>Click to edit Master text styles</a:t>
            </a:r>
          </a:p>
        </p:txBody>
      </p:sp>
      <p:sp>
        <p:nvSpPr>
          <p:cNvPr id="6" name="Title Placeholder 1">
            <a:extLst>
              <a:ext uri="{FF2B5EF4-FFF2-40B4-BE49-F238E27FC236}">
                <a16:creationId xmlns:a16="http://schemas.microsoft.com/office/drawing/2014/main" id="{7A9CE0FC-DBD2-B7B6-0AE5-FF1017A08C82}"/>
              </a:ext>
            </a:extLst>
          </p:cNvPr>
          <p:cNvSpPr>
            <a:spLocks noGrp="1"/>
          </p:cNvSpPr>
          <p:nvPr>
            <p:ph type="title"/>
          </p:nvPr>
        </p:nvSpPr>
        <p:spPr>
          <a:xfrm>
            <a:off x="332581" y="342901"/>
            <a:ext cx="5761038" cy="896938"/>
          </a:xfrm>
          <a:prstGeom prst="roundRect">
            <a:avLst>
              <a:gd name="adj" fmla="val 16600"/>
            </a:avLst>
          </a:prstGeom>
          <a:solidFill>
            <a:srgbClr val="231D4F"/>
          </a:solidFill>
        </p:spPr>
        <p:txBody>
          <a:bodyPr vert="horz" lIns="180000" tIns="45720" rIns="91440" bIns="45720" rtlCol="0" anchor="ctr">
            <a:normAutofit/>
          </a:bodyPr>
          <a:lstStyle>
            <a:lvl1pPr>
              <a:defRPr sz="3200">
                <a:solidFill>
                  <a:srgbClr val="D5BE97"/>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494817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4B50E6E4-6A8F-001B-0EBC-406CFC316618}"/>
              </a:ext>
            </a:extLst>
          </p:cNvPr>
          <p:cNvSpPr>
            <a:spLocks noGrp="1"/>
          </p:cNvSpPr>
          <p:nvPr>
            <p:ph idx="1"/>
          </p:nvPr>
        </p:nvSpPr>
        <p:spPr>
          <a:xfrm>
            <a:off x="342900" y="1461122"/>
            <a:ext cx="10006014" cy="5412753"/>
          </a:xfrm>
          <a:prstGeom prst="rect">
            <a:avLst/>
          </a:prstGeom>
          <a:noFill/>
        </p:spPr>
        <p:txBody>
          <a:bodyPr vert="horz" lIns="180000" tIns="180000" rIns="91440" bIns="45720" numCol="2" spcCol="360000" rtlCol="0">
            <a:normAutofit/>
          </a:bodyPr>
          <a:lstStyle>
            <a:lvl1pPr>
              <a:defRPr sz="1600"/>
            </a:lvl1pPr>
          </a:lstStyle>
          <a:p>
            <a:pPr lvl="0"/>
            <a:r>
              <a:rPr lang="en-GB" dirty="0"/>
              <a:t>Click to edit Master text styles</a:t>
            </a:r>
          </a:p>
        </p:txBody>
      </p:sp>
      <p:sp>
        <p:nvSpPr>
          <p:cNvPr id="4" name="Rounded Rectangle 3">
            <a:extLst>
              <a:ext uri="{FF2B5EF4-FFF2-40B4-BE49-F238E27FC236}">
                <a16:creationId xmlns:a16="http://schemas.microsoft.com/office/drawing/2014/main" id="{BCCC08B6-E489-6B35-8C2B-69939DF2AD4A}"/>
              </a:ext>
            </a:extLst>
          </p:cNvPr>
          <p:cNvSpPr/>
          <p:nvPr userDrawn="1"/>
        </p:nvSpPr>
        <p:spPr>
          <a:xfrm>
            <a:off x="8018860" y="376407"/>
            <a:ext cx="657101" cy="863432"/>
          </a:xfrm>
          <a:prstGeom prst="roundRect">
            <a:avLst>
              <a:gd name="adj" fmla="val 21483"/>
            </a:avLst>
          </a:prstGeom>
          <a:solidFill>
            <a:srgbClr val="3DBD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84"/>
          </a:p>
        </p:txBody>
      </p:sp>
      <p:sp>
        <p:nvSpPr>
          <p:cNvPr id="12" name="Rounded Rectangle 11">
            <a:extLst>
              <a:ext uri="{FF2B5EF4-FFF2-40B4-BE49-F238E27FC236}">
                <a16:creationId xmlns:a16="http://schemas.microsoft.com/office/drawing/2014/main" id="{5EAFDC75-FB2C-A51E-AD44-A965DA7C4A57}"/>
              </a:ext>
            </a:extLst>
          </p:cNvPr>
          <p:cNvSpPr/>
          <p:nvPr userDrawn="1"/>
        </p:nvSpPr>
        <p:spPr>
          <a:xfrm>
            <a:off x="8876433" y="342900"/>
            <a:ext cx="657101" cy="896939"/>
          </a:xfrm>
          <a:prstGeom prst="roundRect">
            <a:avLst>
              <a:gd name="adj" fmla="val 21483"/>
            </a:avLst>
          </a:prstGeom>
          <a:solidFill>
            <a:srgbClr val="447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84"/>
          </a:p>
        </p:txBody>
      </p:sp>
      <p:sp>
        <p:nvSpPr>
          <p:cNvPr id="13" name="Rounded Rectangle 12">
            <a:extLst>
              <a:ext uri="{FF2B5EF4-FFF2-40B4-BE49-F238E27FC236}">
                <a16:creationId xmlns:a16="http://schemas.microsoft.com/office/drawing/2014/main" id="{21C9A2D2-35B0-D9F3-3647-1EB9D99A14A5}"/>
              </a:ext>
            </a:extLst>
          </p:cNvPr>
          <p:cNvSpPr/>
          <p:nvPr userDrawn="1"/>
        </p:nvSpPr>
        <p:spPr>
          <a:xfrm>
            <a:off x="9734006" y="342901"/>
            <a:ext cx="614908" cy="896937"/>
          </a:xfrm>
          <a:prstGeom prst="roundRect">
            <a:avLst>
              <a:gd name="adj" fmla="val 21483"/>
            </a:avLst>
          </a:prstGeom>
          <a:solidFill>
            <a:srgbClr val="FBAD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84"/>
          </a:p>
        </p:txBody>
      </p:sp>
      <p:pic>
        <p:nvPicPr>
          <p:cNvPr id="14" name="Graphic 13">
            <a:extLst>
              <a:ext uri="{FF2B5EF4-FFF2-40B4-BE49-F238E27FC236}">
                <a16:creationId xmlns:a16="http://schemas.microsoft.com/office/drawing/2014/main" id="{7668816F-9960-3BA2-C6FF-1F13468384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90505" y="598678"/>
            <a:ext cx="423318" cy="423318"/>
          </a:xfrm>
          <a:prstGeom prst="rect">
            <a:avLst/>
          </a:prstGeom>
        </p:spPr>
      </p:pic>
      <p:pic>
        <p:nvPicPr>
          <p:cNvPr id="15" name="Graphic 14">
            <a:extLst>
              <a:ext uri="{FF2B5EF4-FFF2-40B4-BE49-F238E27FC236}">
                <a16:creationId xmlns:a16="http://schemas.microsoft.com/office/drawing/2014/main" id="{1DBF03B4-CF88-B7F9-2185-0092A462DC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135834" y="597691"/>
            <a:ext cx="423318" cy="423318"/>
          </a:xfrm>
          <a:prstGeom prst="rect">
            <a:avLst/>
          </a:prstGeom>
        </p:spPr>
      </p:pic>
      <p:pic>
        <p:nvPicPr>
          <p:cNvPr id="16" name="Graphic 15">
            <a:extLst>
              <a:ext uri="{FF2B5EF4-FFF2-40B4-BE49-F238E27FC236}">
                <a16:creationId xmlns:a16="http://schemas.microsoft.com/office/drawing/2014/main" id="{1A9BFBED-5675-A0D2-4BFE-39101EAD3B2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845176" y="597691"/>
            <a:ext cx="423318" cy="423318"/>
          </a:xfrm>
          <a:prstGeom prst="rect">
            <a:avLst/>
          </a:prstGeom>
        </p:spPr>
      </p:pic>
      <p:sp>
        <p:nvSpPr>
          <p:cNvPr id="2" name="Title Placeholder 1">
            <a:extLst>
              <a:ext uri="{FF2B5EF4-FFF2-40B4-BE49-F238E27FC236}">
                <a16:creationId xmlns:a16="http://schemas.microsoft.com/office/drawing/2014/main" id="{E1E30703-9CB9-9321-71B0-515413C5BE69}"/>
              </a:ext>
            </a:extLst>
          </p:cNvPr>
          <p:cNvSpPr>
            <a:spLocks noGrp="1"/>
          </p:cNvSpPr>
          <p:nvPr>
            <p:ph type="title"/>
          </p:nvPr>
        </p:nvSpPr>
        <p:spPr>
          <a:xfrm>
            <a:off x="332581" y="342901"/>
            <a:ext cx="5761038" cy="896938"/>
          </a:xfrm>
          <a:prstGeom prst="roundRect">
            <a:avLst>
              <a:gd name="adj" fmla="val 16600"/>
            </a:avLst>
          </a:prstGeom>
          <a:solidFill>
            <a:srgbClr val="231D4F"/>
          </a:solidFill>
        </p:spPr>
        <p:txBody>
          <a:bodyPr vert="horz" lIns="180000" tIns="45720" rIns="91440" bIns="45720" rtlCol="0" anchor="ctr">
            <a:normAutofit/>
          </a:bodyPr>
          <a:lstStyle>
            <a:lvl1pPr>
              <a:defRPr sz="3200">
                <a:solidFill>
                  <a:srgbClr val="D5BE97"/>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665540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4B50E6E4-6A8F-001B-0EBC-406CFC316618}"/>
              </a:ext>
            </a:extLst>
          </p:cNvPr>
          <p:cNvSpPr>
            <a:spLocks noGrp="1"/>
          </p:cNvSpPr>
          <p:nvPr>
            <p:ph idx="1"/>
          </p:nvPr>
        </p:nvSpPr>
        <p:spPr>
          <a:xfrm>
            <a:off x="342900" y="2595563"/>
            <a:ext cx="4887913" cy="4278312"/>
          </a:xfrm>
          <a:prstGeom prst="rect">
            <a:avLst/>
          </a:prstGeom>
          <a:noFill/>
          <a:ln w="44450" cap="rnd">
            <a:solidFill>
              <a:srgbClr val="AFAAD7"/>
            </a:solidFill>
          </a:ln>
        </p:spPr>
        <p:txBody>
          <a:bodyPr vert="horz" lIns="180000" tIns="180000" rIns="91440" bIns="45720" numCol="1" spcCol="360000" rtlCol="0">
            <a:normAutofit/>
          </a:bodyPr>
          <a:lstStyle>
            <a:lvl1pPr>
              <a:defRPr sz="1600"/>
            </a:lvl1pPr>
          </a:lstStyle>
          <a:p>
            <a:pPr lvl="0"/>
            <a:r>
              <a:rPr lang="en-GB" dirty="0"/>
              <a:t>Click to edit Master text styles</a:t>
            </a:r>
          </a:p>
        </p:txBody>
      </p:sp>
      <p:sp>
        <p:nvSpPr>
          <p:cNvPr id="4" name="Rounded Rectangle 3">
            <a:extLst>
              <a:ext uri="{FF2B5EF4-FFF2-40B4-BE49-F238E27FC236}">
                <a16:creationId xmlns:a16="http://schemas.microsoft.com/office/drawing/2014/main" id="{BCCC08B6-E489-6B35-8C2B-69939DF2AD4A}"/>
              </a:ext>
            </a:extLst>
          </p:cNvPr>
          <p:cNvSpPr/>
          <p:nvPr userDrawn="1"/>
        </p:nvSpPr>
        <p:spPr>
          <a:xfrm>
            <a:off x="8018860" y="376407"/>
            <a:ext cx="657101" cy="863432"/>
          </a:xfrm>
          <a:prstGeom prst="roundRect">
            <a:avLst>
              <a:gd name="adj" fmla="val 21483"/>
            </a:avLst>
          </a:prstGeom>
          <a:solidFill>
            <a:srgbClr val="3DBD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84"/>
          </a:p>
        </p:txBody>
      </p:sp>
      <p:sp>
        <p:nvSpPr>
          <p:cNvPr id="12" name="Rounded Rectangle 11">
            <a:extLst>
              <a:ext uri="{FF2B5EF4-FFF2-40B4-BE49-F238E27FC236}">
                <a16:creationId xmlns:a16="http://schemas.microsoft.com/office/drawing/2014/main" id="{5EAFDC75-FB2C-A51E-AD44-A965DA7C4A57}"/>
              </a:ext>
            </a:extLst>
          </p:cNvPr>
          <p:cNvSpPr/>
          <p:nvPr userDrawn="1"/>
        </p:nvSpPr>
        <p:spPr>
          <a:xfrm>
            <a:off x="8876433" y="342900"/>
            <a:ext cx="657101" cy="896939"/>
          </a:xfrm>
          <a:prstGeom prst="roundRect">
            <a:avLst>
              <a:gd name="adj" fmla="val 21483"/>
            </a:avLst>
          </a:prstGeom>
          <a:solidFill>
            <a:srgbClr val="447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84"/>
          </a:p>
        </p:txBody>
      </p:sp>
      <p:sp>
        <p:nvSpPr>
          <p:cNvPr id="13" name="Rounded Rectangle 12">
            <a:extLst>
              <a:ext uri="{FF2B5EF4-FFF2-40B4-BE49-F238E27FC236}">
                <a16:creationId xmlns:a16="http://schemas.microsoft.com/office/drawing/2014/main" id="{21C9A2D2-35B0-D9F3-3647-1EB9D99A14A5}"/>
              </a:ext>
            </a:extLst>
          </p:cNvPr>
          <p:cNvSpPr/>
          <p:nvPr userDrawn="1"/>
        </p:nvSpPr>
        <p:spPr>
          <a:xfrm>
            <a:off x="9734006" y="342901"/>
            <a:ext cx="614908" cy="896937"/>
          </a:xfrm>
          <a:prstGeom prst="roundRect">
            <a:avLst>
              <a:gd name="adj" fmla="val 21483"/>
            </a:avLst>
          </a:prstGeom>
          <a:solidFill>
            <a:srgbClr val="FBAD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84"/>
          </a:p>
        </p:txBody>
      </p:sp>
      <p:pic>
        <p:nvPicPr>
          <p:cNvPr id="14" name="Graphic 13">
            <a:extLst>
              <a:ext uri="{FF2B5EF4-FFF2-40B4-BE49-F238E27FC236}">
                <a16:creationId xmlns:a16="http://schemas.microsoft.com/office/drawing/2014/main" id="{7668816F-9960-3BA2-C6FF-1F13468384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90505" y="598678"/>
            <a:ext cx="423318" cy="423318"/>
          </a:xfrm>
          <a:prstGeom prst="rect">
            <a:avLst/>
          </a:prstGeom>
        </p:spPr>
      </p:pic>
      <p:pic>
        <p:nvPicPr>
          <p:cNvPr id="15" name="Graphic 14">
            <a:extLst>
              <a:ext uri="{FF2B5EF4-FFF2-40B4-BE49-F238E27FC236}">
                <a16:creationId xmlns:a16="http://schemas.microsoft.com/office/drawing/2014/main" id="{1DBF03B4-CF88-B7F9-2185-0092A462DC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135834" y="597691"/>
            <a:ext cx="423318" cy="423318"/>
          </a:xfrm>
          <a:prstGeom prst="rect">
            <a:avLst/>
          </a:prstGeom>
        </p:spPr>
      </p:pic>
      <p:pic>
        <p:nvPicPr>
          <p:cNvPr id="16" name="Graphic 15">
            <a:extLst>
              <a:ext uri="{FF2B5EF4-FFF2-40B4-BE49-F238E27FC236}">
                <a16:creationId xmlns:a16="http://schemas.microsoft.com/office/drawing/2014/main" id="{1A9BFBED-5675-A0D2-4BFE-39101EAD3B2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845176" y="597691"/>
            <a:ext cx="423318" cy="423318"/>
          </a:xfrm>
          <a:prstGeom prst="rect">
            <a:avLst/>
          </a:prstGeom>
        </p:spPr>
      </p:pic>
      <p:sp>
        <p:nvSpPr>
          <p:cNvPr id="19" name="Footer Placeholder 1">
            <a:extLst>
              <a:ext uri="{FF2B5EF4-FFF2-40B4-BE49-F238E27FC236}">
                <a16:creationId xmlns:a16="http://schemas.microsoft.com/office/drawing/2014/main" id="{E242882D-6556-1165-12C8-BF072711536F}"/>
              </a:ext>
            </a:extLst>
          </p:cNvPr>
          <p:cNvSpPr>
            <a:spLocks noGrp="1"/>
          </p:cNvSpPr>
          <p:nvPr>
            <p:ph type="ftr" sz="quarter" idx="3"/>
          </p:nvPr>
        </p:nvSpPr>
        <p:spPr>
          <a:xfrm>
            <a:off x="342900" y="7007225"/>
            <a:ext cx="3960333" cy="401638"/>
          </a:xfrm>
          <a:prstGeom prst="rect">
            <a:avLst/>
          </a:prstGeom>
        </p:spPr>
        <p:txBody>
          <a:bodyPr vert="horz" lIns="91440" tIns="45720" rIns="91440" bIns="45720" rtlCol="0" anchor="ctr"/>
          <a:lstStyle>
            <a:lvl1pPr algn="l">
              <a:defRPr sz="1200">
                <a:solidFill>
                  <a:srgbClr val="231D4F"/>
                </a:solidFill>
              </a:defRPr>
            </a:lvl1pPr>
          </a:lstStyle>
          <a:p>
            <a:r>
              <a:rPr lang="en-US"/>
              <a:t>School inspections are changing | Shape What's Next</a:t>
            </a:r>
            <a:endParaRPr lang="en-US" dirty="0"/>
          </a:p>
        </p:txBody>
      </p:sp>
      <p:sp>
        <p:nvSpPr>
          <p:cNvPr id="2" name="Text Placeholder 2">
            <a:extLst>
              <a:ext uri="{FF2B5EF4-FFF2-40B4-BE49-F238E27FC236}">
                <a16:creationId xmlns:a16="http://schemas.microsoft.com/office/drawing/2014/main" id="{C8C190AF-BD97-6E62-430B-132064F8E695}"/>
              </a:ext>
            </a:extLst>
          </p:cNvPr>
          <p:cNvSpPr>
            <a:spLocks noGrp="1"/>
          </p:cNvSpPr>
          <p:nvPr>
            <p:ph idx="10"/>
          </p:nvPr>
        </p:nvSpPr>
        <p:spPr>
          <a:xfrm>
            <a:off x="5461001" y="2595563"/>
            <a:ext cx="4887913" cy="4278312"/>
          </a:xfrm>
          <a:prstGeom prst="rect">
            <a:avLst/>
          </a:prstGeom>
          <a:noFill/>
          <a:ln w="44450" cap="rnd">
            <a:solidFill>
              <a:srgbClr val="AFAAD7"/>
            </a:solidFill>
          </a:ln>
        </p:spPr>
        <p:txBody>
          <a:bodyPr vert="horz" lIns="180000" tIns="180000" rIns="91440" bIns="45720" numCol="1" spcCol="360000" rtlCol="0">
            <a:normAutofit/>
          </a:bodyPr>
          <a:lstStyle>
            <a:lvl1pPr>
              <a:defRPr sz="1600"/>
            </a:lvl1pPr>
          </a:lstStyle>
          <a:p>
            <a:pPr lvl="0"/>
            <a:r>
              <a:rPr lang="en-GB" dirty="0"/>
              <a:t>Click to edit Master text styles</a:t>
            </a:r>
          </a:p>
        </p:txBody>
      </p:sp>
      <p:sp>
        <p:nvSpPr>
          <p:cNvPr id="3" name="Text Placeholder 2">
            <a:extLst>
              <a:ext uri="{FF2B5EF4-FFF2-40B4-BE49-F238E27FC236}">
                <a16:creationId xmlns:a16="http://schemas.microsoft.com/office/drawing/2014/main" id="{174075E9-31CF-BC68-321C-73C1120E3F5C}"/>
              </a:ext>
            </a:extLst>
          </p:cNvPr>
          <p:cNvSpPr>
            <a:spLocks noGrp="1"/>
          </p:cNvSpPr>
          <p:nvPr>
            <p:ph idx="11"/>
          </p:nvPr>
        </p:nvSpPr>
        <p:spPr>
          <a:xfrm>
            <a:off x="342899" y="1468438"/>
            <a:ext cx="7446964" cy="898525"/>
          </a:xfrm>
          <a:prstGeom prst="rect">
            <a:avLst/>
          </a:prstGeom>
          <a:noFill/>
        </p:spPr>
        <p:txBody>
          <a:bodyPr vert="horz" lIns="180000" tIns="180000" rIns="91440" bIns="45720" rtlCol="0">
            <a:normAutofit/>
          </a:bodyPr>
          <a:lstStyle>
            <a:lvl1pPr>
              <a:defRPr sz="1600"/>
            </a:lvl1pPr>
          </a:lstStyle>
          <a:p>
            <a:pPr lvl="0"/>
            <a:r>
              <a:rPr lang="en-GB" dirty="0"/>
              <a:t>Click to edit Master text styles</a:t>
            </a:r>
          </a:p>
        </p:txBody>
      </p:sp>
      <p:sp>
        <p:nvSpPr>
          <p:cNvPr id="5" name="Title Placeholder 1">
            <a:extLst>
              <a:ext uri="{FF2B5EF4-FFF2-40B4-BE49-F238E27FC236}">
                <a16:creationId xmlns:a16="http://schemas.microsoft.com/office/drawing/2014/main" id="{45E50033-310D-A0B7-3FCD-D62D99079452}"/>
              </a:ext>
            </a:extLst>
          </p:cNvPr>
          <p:cNvSpPr>
            <a:spLocks noGrp="1"/>
          </p:cNvSpPr>
          <p:nvPr>
            <p:ph type="title"/>
          </p:nvPr>
        </p:nvSpPr>
        <p:spPr>
          <a:xfrm>
            <a:off x="332581" y="342901"/>
            <a:ext cx="5761038" cy="896938"/>
          </a:xfrm>
          <a:prstGeom prst="roundRect">
            <a:avLst>
              <a:gd name="adj" fmla="val 16600"/>
            </a:avLst>
          </a:prstGeom>
          <a:solidFill>
            <a:srgbClr val="231D4F"/>
          </a:solidFill>
        </p:spPr>
        <p:txBody>
          <a:bodyPr vert="horz" lIns="180000" tIns="45720" rIns="91440" bIns="45720" rtlCol="0" anchor="ctr">
            <a:normAutofit/>
          </a:bodyPr>
          <a:lstStyle>
            <a:lvl1pPr>
              <a:defRPr sz="3200">
                <a:solidFill>
                  <a:srgbClr val="D5BE97"/>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598637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4B50E6E4-6A8F-001B-0EBC-406CFC316618}"/>
              </a:ext>
            </a:extLst>
          </p:cNvPr>
          <p:cNvSpPr>
            <a:spLocks noGrp="1"/>
          </p:cNvSpPr>
          <p:nvPr>
            <p:ph idx="1"/>
          </p:nvPr>
        </p:nvSpPr>
        <p:spPr>
          <a:xfrm>
            <a:off x="3763019" y="1468438"/>
            <a:ext cx="6628087" cy="5405437"/>
          </a:xfrm>
          <a:prstGeom prst="rect">
            <a:avLst/>
          </a:prstGeom>
          <a:noFill/>
        </p:spPr>
        <p:txBody>
          <a:bodyPr vert="horz" lIns="180000" tIns="180000" rIns="91440" bIns="45720" rtlCol="0">
            <a:normAutofit/>
          </a:bodyPr>
          <a:lstStyle>
            <a:lvl1pPr>
              <a:defRPr sz="1600"/>
            </a:lvl1pPr>
          </a:lstStyle>
          <a:p>
            <a:pPr lvl="0"/>
            <a:r>
              <a:rPr lang="en-GB" dirty="0"/>
              <a:t>Click to edit Master text styles</a:t>
            </a:r>
          </a:p>
        </p:txBody>
      </p:sp>
      <p:sp>
        <p:nvSpPr>
          <p:cNvPr id="3" name="Picture Placeholder 9">
            <a:extLst>
              <a:ext uri="{FF2B5EF4-FFF2-40B4-BE49-F238E27FC236}">
                <a16:creationId xmlns:a16="http://schemas.microsoft.com/office/drawing/2014/main" id="{3A5CEEC2-96D2-E6D1-3646-4E1E84DDFDB3}"/>
              </a:ext>
            </a:extLst>
          </p:cNvPr>
          <p:cNvSpPr>
            <a:spLocks noGrp="1"/>
          </p:cNvSpPr>
          <p:nvPr>
            <p:ph type="pic" sz="quarter" idx="10"/>
          </p:nvPr>
        </p:nvSpPr>
        <p:spPr>
          <a:xfrm>
            <a:off x="342899" y="377984"/>
            <a:ext cx="2330053" cy="5368766"/>
          </a:xfrm>
          <a:prstGeom prst="roundRect">
            <a:avLst>
              <a:gd name="adj" fmla="val 3328"/>
            </a:avLst>
          </a:prstGeom>
          <a:solidFill>
            <a:schemeClr val="bg2"/>
          </a:solidFill>
        </p:spPr>
        <p:txBody>
          <a:bodyPr/>
          <a:lstStyle/>
          <a:p>
            <a:endParaRPr lang="en-US"/>
          </a:p>
        </p:txBody>
      </p:sp>
      <p:sp>
        <p:nvSpPr>
          <p:cNvPr id="2" name="Rounded Rectangle 1">
            <a:extLst>
              <a:ext uri="{FF2B5EF4-FFF2-40B4-BE49-F238E27FC236}">
                <a16:creationId xmlns:a16="http://schemas.microsoft.com/office/drawing/2014/main" id="{EB105263-BE0F-D141-8240-C6A4B1AD77E4}"/>
              </a:ext>
            </a:extLst>
          </p:cNvPr>
          <p:cNvSpPr/>
          <p:nvPr userDrawn="1"/>
        </p:nvSpPr>
        <p:spPr>
          <a:xfrm>
            <a:off x="342900" y="5975349"/>
            <a:ext cx="646932" cy="898525"/>
          </a:xfrm>
          <a:prstGeom prst="roundRect">
            <a:avLst>
              <a:gd name="adj" fmla="val 21483"/>
            </a:avLst>
          </a:prstGeom>
          <a:solidFill>
            <a:srgbClr val="3DBD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84"/>
          </a:p>
        </p:txBody>
      </p:sp>
      <p:sp>
        <p:nvSpPr>
          <p:cNvPr id="5" name="Rounded Rectangle 4">
            <a:extLst>
              <a:ext uri="{FF2B5EF4-FFF2-40B4-BE49-F238E27FC236}">
                <a16:creationId xmlns:a16="http://schemas.microsoft.com/office/drawing/2014/main" id="{F0868944-FCC3-5097-0850-4C99825DB0CF}"/>
              </a:ext>
            </a:extLst>
          </p:cNvPr>
          <p:cNvSpPr/>
          <p:nvPr userDrawn="1"/>
        </p:nvSpPr>
        <p:spPr>
          <a:xfrm>
            <a:off x="1195388" y="5975349"/>
            <a:ext cx="619994" cy="898525"/>
          </a:xfrm>
          <a:prstGeom prst="roundRect">
            <a:avLst>
              <a:gd name="adj" fmla="val 21483"/>
            </a:avLst>
          </a:prstGeom>
          <a:solidFill>
            <a:srgbClr val="447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84"/>
          </a:p>
        </p:txBody>
      </p:sp>
      <p:sp>
        <p:nvSpPr>
          <p:cNvPr id="6" name="Rounded Rectangle 5">
            <a:extLst>
              <a:ext uri="{FF2B5EF4-FFF2-40B4-BE49-F238E27FC236}">
                <a16:creationId xmlns:a16="http://schemas.microsoft.com/office/drawing/2014/main" id="{3B3679F6-F3EF-3294-227E-D4EABBEE8404}"/>
              </a:ext>
            </a:extLst>
          </p:cNvPr>
          <p:cNvSpPr/>
          <p:nvPr userDrawn="1"/>
        </p:nvSpPr>
        <p:spPr>
          <a:xfrm>
            <a:off x="2047875" y="5975350"/>
            <a:ext cx="657101" cy="925265"/>
          </a:xfrm>
          <a:prstGeom prst="roundRect">
            <a:avLst>
              <a:gd name="adj" fmla="val 21483"/>
            </a:avLst>
          </a:prstGeom>
          <a:solidFill>
            <a:srgbClr val="FBAD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84"/>
          </a:p>
        </p:txBody>
      </p:sp>
      <p:sp>
        <p:nvSpPr>
          <p:cNvPr id="7" name="Title Placeholder 1">
            <a:extLst>
              <a:ext uri="{FF2B5EF4-FFF2-40B4-BE49-F238E27FC236}">
                <a16:creationId xmlns:a16="http://schemas.microsoft.com/office/drawing/2014/main" id="{897DD294-BFA5-412A-8595-6F08CE6FE2D3}"/>
              </a:ext>
            </a:extLst>
          </p:cNvPr>
          <p:cNvSpPr>
            <a:spLocks noGrp="1"/>
          </p:cNvSpPr>
          <p:nvPr>
            <p:ph type="title"/>
          </p:nvPr>
        </p:nvSpPr>
        <p:spPr>
          <a:xfrm>
            <a:off x="3733800" y="342901"/>
            <a:ext cx="5761038" cy="896938"/>
          </a:xfrm>
          <a:prstGeom prst="roundRect">
            <a:avLst>
              <a:gd name="adj" fmla="val 16600"/>
            </a:avLst>
          </a:prstGeom>
          <a:solidFill>
            <a:srgbClr val="231D4F"/>
          </a:solidFill>
        </p:spPr>
        <p:txBody>
          <a:bodyPr vert="horz" lIns="180000" tIns="45720" rIns="91440" bIns="45720" rtlCol="0" anchor="ctr">
            <a:normAutofit/>
          </a:bodyPr>
          <a:lstStyle>
            <a:lvl1pPr>
              <a:defRPr sz="3200">
                <a:solidFill>
                  <a:srgbClr val="D5BE97"/>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610407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383862"/>
      </p:ext>
    </p:extLst>
  </p:cSld>
  <p:clrMap bg1="lt1" tx1="dk1" bg2="lt2" tx2="dk2" accent1="accent1" accent2="accent2" accent3="accent3" accent4="accent4" accent5="accent5" accent6="accent6" hlink="hlink" folHlink="folHlink"/>
  <p:sldLayoutIdLst>
    <p:sldLayoutId id="2147483653" r:id="rId1"/>
    <p:sldLayoutId id="2147483660" r:id="rId2"/>
    <p:sldLayoutId id="2147483661" r:id="rId3"/>
    <p:sldLayoutId id="2147483671" r:id="rId4"/>
    <p:sldLayoutId id="2147483673" r:id="rId5"/>
    <p:sldLayoutId id="2147483670" r:id="rId6"/>
    <p:sldLayoutId id="2147483657" r:id="rId7"/>
    <p:sldLayoutId id="2147483672" r:id="rId8"/>
    <p:sldLayoutId id="2147483658" r:id="rId9"/>
    <p:sldLayoutId id="2147483666" r:id="rId10"/>
    <p:sldLayoutId id="2147483674" r:id="rId11"/>
  </p:sldLayoutIdLst>
  <p:hf sldNum="0" hdr="0" dt="0"/>
  <p:txStyles>
    <p:titleStyle>
      <a:lvl1pPr algn="l" defTabSz="1007943" rtl="0" eaLnBrk="1" latinLnBrk="0" hangingPunct="1">
        <a:lnSpc>
          <a:spcPct val="90000"/>
        </a:lnSpc>
        <a:spcBef>
          <a:spcPct val="0"/>
        </a:spcBef>
        <a:buNone/>
        <a:defRPr sz="4409" kern="1200">
          <a:solidFill>
            <a:schemeClr val="tx1"/>
          </a:solidFill>
          <a:latin typeface="Helvetica" pitchFamily="2" charset="0"/>
          <a:ea typeface="+mj-ea"/>
          <a:cs typeface="+mj-cs"/>
        </a:defRPr>
      </a:lvl1pPr>
    </p:titleStyle>
    <p:bodyStyle>
      <a:lvl1pPr marL="0" indent="0" algn="l" defTabSz="1007943" rtl="0" eaLnBrk="1" latinLnBrk="0" hangingPunct="1">
        <a:lnSpc>
          <a:spcPct val="90000"/>
        </a:lnSpc>
        <a:spcBef>
          <a:spcPts val="1102"/>
        </a:spcBef>
        <a:buFont typeface="Arial" panose="020B0604020202020204" pitchFamily="34" charset="0"/>
        <a:buNone/>
        <a:defRPr sz="1984" kern="1200">
          <a:solidFill>
            <a:schemeClr val="tx1"/>
          </a:solidFill>
          <a:latin typeface="Helvetica" pitchFamily="2" charset="0"/>
          <a:ea typeface="+mn-ea"/>
          <a:cs typeface="+mn-cs"/>
        </a:defRPr>
      </a:lvl1pPr>
      <a:lvl2pPr marL="503972" indent="0" algn="l" defTabSz="1007943" rtl="0" eaLnBrk="1" latinLnBrk="0" hangingPunct="1">
        <a:lnSpc>
          <a:spcPct val="90000"/>
        </a:lnSpc>
        <a:spcBef>
          <a:spcPts val="551"/>
        </a:spcBef>
        <a:buFont typeface="Arial" panose="020B0604020202020204" pitchFamily="34" charset="0"/>
        <a:buNone/>
        <a:defRPr sz="2646" kern="1200">
          <a:solidFill>
            <a:schemeClr val="tx1"/>
          </a:solidFill>
          <a:latin typeface="Helvetica" pitchFamily="2" charset="0"/>
          <a:ea typeface="+mn-ea"/>
          <a:cs typeface="+mn-cs"/>
        </a:defRPr>
      </a:lvl2pPr>
      <a:lvl3pPr marL="1007943" indent="0" algn="l" defTabSz="1007943" rtl="0" eaLnBrk="1" latinLnBrk="0" hangingPunct="1">
        <a:lnSpc>
          <a:spcPct val="90000"/>
        </a:lnSpc>
        <a:spcBef>
          <a:spcPts val="551"/>
        </a:spcBef>
        <a:buFont typeface="Arial" panose="020B0604020202020204" pitchFamily="34" charset="0"/>
        <a:buNone/>
        <a:defRPr sz="2205" kern="1200">
          <a:solidFill>
            <a:schemeClr val="tx1"/>
          </a:solidFill>
          <a:latin typeface="Helvetica" pitchFamily="2" charset="0"/>
          <a:ea typeface="+mn-ea"/>
          <a:cs typeface="+mn-cs"/>
        </a:defRPr>
      </a:lvl3pPr>
      <a:lvl4pPr marL="1511915" indent="0" algn="l" defTabSz="1007943" rtl="0" eaLnBrk="1" latinLnBrk="0" hangingPunct="1">
        <a:lnSpc>
          <a:spcPct val="90000"/>
        </a:lnSpc>
        <a:spcBef>
          <a:spcPts val="551"/>
        </a:spcBef>
        <a:buFont typeface="Arial" panose="020B0604020202020204" pitchFamily="34" charset="0"/>
        <a:buNone/>
        <a:defRPr sz="1984" kern="1200">
          <a:solidFill>
            <a:schemeClr val="tx1"/>
          </a:solidFill>
          <a:latin typeface="Helvetica" pitchFamily="2" charset="0"/>
          <a:ea typeface="+mn-ea"/>
          <a:cs typeface="+mn-cs"/>
        </a:defRPr>
      </a:lvl4pPr>
      <a:lvl5pPr marL="2015886" indent="0" algn="l" defTabSz="1007943" rtl="0" eaLnBrk="1" latinLnBrk="0" hangingPunct="1">
        <a:lnSpc>
          <a:spcPct val="90000"/>
        </a:lnSpc>
        <a:spcBef>
          <a:spcPts val="551"/>
        </a:spcBef>
        <a:buFont typeface="Arial" panose="020B0604020202020204" pitchFamily="34" charset="0"/>
        <a:buNone/>
        <a:defRPr sz="1984" kern="1200">
          <a:solidFill>
            <a:schemeClr val="tx1"/>
          </a:solidFill>
          <a:latin typeface="Helvetica" pitchFamily="2"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216" userDrawn="1">
          <p15:clr>
            <a:srgbClr val="F26B43"/>
          </p15:clr>
        </p15:guide>
        <p15:guide id="3" pos="608" userDrawn="1">
          <p15:clr>
            <a:srgbClr val="F26B43"/>
          </p15:clr>
        </p15:guide>
        <p15:guide id="4" pos="752" userDrawn="1">
          <p15:clr>
            <a:srgbClr val="F26B43"/>
          </p15:clr>
        </p15:guide>
        <p15:guide id="5" pos="1144" userDrawn="1">
          <p15:clr>
            <a:srgbClr val="F26B43"/>
          </p15:clr>
        </p15:guide>
        <p15:guide id="6" pos="1288" userDrawn="1">
          <p15:clr>
            <a:srgbClr val="F26B43"/>
          </p15:clr>
        </p15:guide>
        <p15:guide id="7" pos="1680" userDrawn="1">
          <p15:clr>
            <a:srgbClr val="F26B43"/>
          </p15:clr>
        </p15:guide>
        <p15:guide id="8" pos="1824" userDrawn="1">
          <p15:clr>
            <a:srgbClr val="F26B43"/>
          </p15:clr>
        </p15:guide>
        <p15:guide id="9" pos="2224" userDrawn="1">
          <p15:clr>
            <a:srgbClr val="F26B43"/>
          </p15:clr>
        </p15:guide>
        <p15:guide id="10" pos="2368" userDrawn="1">
          <p15:clr>
            <a:srgbClr val="F26B43"/>
          </p15:clr>
        </p15:guide>
        <p15:guide id="11" pos="2760" userDrawn="1">
          <p15:clr>
            <a:srgbClr val="F26B43"/>
          </p15:clr>
        </p15:guide>
        <p15:guide id="12" pos="2912" userDrawn="1">
          <p15:clr>
            <a:srgbClr val="F26B43"/>
          </p15:clr>
        </p15:guide>
        <p15:guide id="13" pos="3296" userDrawn="1">
          <p15:clr>
            <a:srgbClr val="F26B43"/>
          </p15:clr>
        </p15:guide>
        <p15:guide id="14" pos="3440" userDrawn="1">
          <p15:clr>
            <a:srgbClr val="F26B43"/>
          </p15:clr>
        </p15:guide>
        <p15:guide id="15" pos="3832" userDrawn="1">
          <p15:clr>
            <a:srgbClr val="F26B43"/>
          </p15:clr>
        </p15:guide>
        <p15:guide id="16" pos="3976" userDrawn="1">
          <p15:clr>
            <a:srgbClr val="F26B43"/>
          </p15:clr>
        </p15:guide>
        <p15:guide id="17" pos="4368" userDrawn="1">
          <p15:clr>
            <a:srgbClr val="F26B43"/>
          </p15:clr>
        </p15:guide>
        <p15:guide id="18" pos="4512" userDrawn="1">
          <p15:clr>
            <a:srgbClr val="F26B43"/>
          </p15:clr>
        </p15:guide>
        <p15:guide id="19" pos="4904" userDrawn="1">
          <p15:clr>
            <a:srgbClr val="F26B43"/>
          </p15:clr>
        </p15:guide>
        <p15:guide id="20" pos="5048" userDrawn="1">
          <p15:clr>
            <a:srgbClr val="F26B43"/>
          </p15:clr>
        </p15:guide>
        <p15:guide id="21" pos="5448" userDrawn="1">
          <p15:clr>
            <a:srgbClr val="F26B43"/>
          </p15:clr>
        </p15:guide>
        <p15:guide id="22" pos="5592" userDrawn="1">
          <p15:clr>
            <a:srgbClr val="F26B43"/>
          </p15:clr>
        </p15:guide>
        <p15:guide id="23" pos="5984" userDrawn="1">
          <p15:clr>
            <a:srgbClr val="F26B43"/>
          </p15:clr>
        </p15:guide>
        <p15:guide id="24" pos="6128" userDrawn="1">
          <p15:clr>
            <a:srgbClr val="F26B43"/>
          </p15:clr>
        </p15:guide>
        <p15:guide id="25" pos="6520" userDrawn="1">
          <p15:clr>
            <a:srgbClr val="F26B43"/>
          </p15:clr>
        </p15:guide>
        <p15:guide id="26" orient="horz" userDrawn="1">
          <p15:clr>
            <a:srgbClr val="F26B43"/>
          </p15:clr>
        </p15:guide>
        <p15:guide id="27" orient="horz" pos="4760" userDrawn="1">
          <p15:clr>
            <a:srgbClr val="F26B43"/>
          </p15:clr>
        </p15:guide>
        <p15:guide id="28" orient="horz" pos="216" userDrawn="1">
          <p15:clr>
            <a:srgbClr val="F26B43"/>
          </p15:clr>
        </p15:guide>
        <p15:guide id="29" orient="horz" pos="784" userDrawn="1">
          <p15:clr>
            <a:srgbClr val="F26B43"/>
          </p15:clr>
        </p15:guide>
        <p15:guide id="30" orient="horz" pos="928" userDrawn="1">
          <p15:clr>
            <a:srgbClr val="F26B43"/>
          </p15:clr>
        </p15:guide>
        <p15:guide id="31" orient="horz" pos="1488" userDrawn="1">
          <p15:clr>
            <a:srgbClr val="F26B43"/>
          </p15:clr>
        </p15:guide>
        <p15:guide id="32" orient="horz" pos="1632" userDrawn="1">
          <p15:clr>
            <a:srgbClr val="F26B43"/>
          </p15:clr>
        </p15:guide>
        <p15:guide id="33" orient="horz" pos="2200" userDrawn="1">
          <p15:clr>
            <a:srgbClr val="F26B43"/>
          </p15:clr>
        </p15:guide>
        <p15:guide id="34" orient="horz" pos="2344" userDrawn="1">
          <p15:clr>
            <a:srgbClr val="F26B43"/>
          </p15:clr>
        </p15:guide>
        <p15:guide id="35" orient="horz" pos="2912" userDrawn="1">
          <p15:clr>
            <a:srgbClr val="F26B43"/>
          </p15:clr>
        </p15:guide>
        <p15:guide id="36" orient="horz" pos="3056" userDrawn="1">
          <p15:clr>
            <a:srgbClr val="F26B43"/>
          </p15:clr>
        </p15:guide>
        <p15:guide id="37" orient="horz" pos="3624" userDrawn="1">
          <p15:clr>
            <a:srgbClr val="F26B43"/>
          </p15:clr>
        </p15:guide>
        <p15:guide id="38" orient="horz" pos="3768" userDrawn="1">
          <p15:clr>
            <a:srgbClr val="F26B43"/>
          </p15:clr>
        </p15:guide>
        <p15:guide id="39" orient="horz" pos="43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mailto:Frances.Douglas@educationscotland.gov.scot" TargetMode="Externa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hyperlink" Target="https://consult.gov.scot/education-scotland/school_inspections_are_changing" TargetMode="External"/><Relationship Id="rId2" Type="http://schemas.openxmlformats.org/officeDocument/2006/relationships/hyperlink" Target="https://consult.gov.scot/education-scotland/school_inspections_are_changing_cyp/" TargetMode="External"/><Relationship Id="rId1" Type="http://schemas.openxmlformats.org/officeDocument/2006/relationships/slideLayout" Target="../slideLayouts/slideLayout8.xml"/><Relationship Id="rId4" Type="http://schemas.openxmlformats.org/officeDocument/2006/relationships/hyperlink" Target="https://education.gov.scot/inspection-and-review/our-engagement-work/school-inspections-are-changing-shape-what-s-next/"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consult.gov.scot/education-scotland/school_inspections_are_changing"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hyperlink" Target="https://consult.gov.scot/education-scotland/school_inspections_are_changing"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4CBD693-9E60-6DB6-457B-07E2C91461A5}"/>
              </a:ext>
            </a:extLst>
          </p:cNvPr>
          <p:cNvSpPr>
            <a:spLocks noGrp="1"/>
          </p:cNvSpPr>
          <p:nvPr>
            <p:ph type="title"/>
          </p:nvPr>
        </p:nvSpPr>
        <p:spPr/>
        <p:txBody>
          <a:bodyPr vert="horz" lIns="864000" tIns="360000" rIns="0" bIns="180000" rtlCol="0" anchor="t">
            <a:normAutofit/>
          </a:bodyPr>
          <a:lstStyle/>
          <a:p>
            <a:pPr>
              <a:lnSpc>
                <a:spcPts val="5688"/>
              </a:lnSpc>
            </a:pPr>
            <a:r>
              <a:rPr lang="en-GB" sz="3086" dirty="0">
                <a:solidFill>
                  <a:schemeClr val="tx2">
                    <a:lumMod val="50000"/>
                    <a:lumOff val="50000"/>
                  </a:schemeClr>
                </a:solidFill>
                <a:latin typeface="Outfit" pitchFamily="2" charset="0"/>
              </a:rPr>
              <a:t>School inspections are changing</a:t>
            </a:r>
            <a:br>
              <a:rPr lang="en-GB" dirty="0">
                <a:solidFill>
                  <a:schemeClr val="tx2">
                    <a:lumMod val="50000"/>
                    <a:lumOff val="50000"/>
                  </a:schemeClr>
                </a:solidFill>
                <a:latin typeface="Outfit" pitchFamily="2" charset="0"/>
              </a:rPr>
            </a:br>
            <a:r>
              <a:rPr lang="en-GB" sz="5291" dirty="0">
                <a:solidFill>
                  <a:schemeClr val="tx2">
                    <a:lumMod val="50000"/>
                    <a:lumOff val="50000"/>
                  </a:schemeClr>
                </a:solidFill>
              </a:rPr>
              <a:t>Shape What’s Next</a:t>
            </a:r>
            <a:br>
              <a:rPr lang="en-GB" sz="5291" dirty="0"/>
            </a:br>
            <a:endParaRPr lang="en-US" sz="5291" dirty="0"/>
          </a:p>
        </p:txBody>
      </p:sp>
      <p:pic>
        <p:nvPicPr>
          <p:cNvPr id="21" name="Picture Placeholder 20" descr="A group of students writing on paper&#10;&#10;AI-generated content may be incorrect.">
            <a:extLst>
              <a:ext uri="{FF2B5EF4-FFF2-40B4-BE49-F238E27FC236}">
                <a16:creationId xmlns:a16="http://schemas.microsoft.com/office/drawing/2014/main" id="{EB3CAEE0-11DE-2936-C66E-46411CECFC9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1195388" y="3779838"/>
            <a:ext cx="5802536" cy="2290761"/>
          </a:xfrm>
        </p:spPr>
      </p:pic>
      <p:pic>
        <p:nvPicPr>
          <p:cNvPr id="20" name="Picture Placeholder 19">
            <a:extLst>
              <a:ext uri="{FF2B5EF4-FFF2-40B4-BE49-F238E27FC236}">
                <a16:creationId xmlns:a16="http://schemas.microsoft.com/office/drawing/2014/main" id="{A7A738B0-09B1-2C2E-0A27-178552BF54F1}"/>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a:xfrm>
            <a:off x="7986271" y="2590800"/>
            <a:ext cx="2361425" cy="4625975"/>
          </a:xfrm>
          <a:prstGeom prst="roundRect">
            <a:avLst>
              <a:gd name="adj" fmla="val 4621"/>
            </a:avLst>
          </a:prstGeom>
        </p:spPr>
      </p:pic>
      <p:sp>
        <p:nvSpPr>
          <p:cNvPr id="3" name="TextBox 2">
            <a:extLst>
              <a:ext uri="{FF2B5EF4-FFF2-40B4-BE49-F238E27FC236}">
                <a16:creationId xmlns:a16="http://schemas.microsoft.com/office/drawing/2014/main" id="{C3498832-C083-7885-B18C-FF5D2E396E64}"/>
              </a:ext>
            </a:extLst>
          </p:cNvPr>
          <p:cNvSpPr txBox="1"/>
          <p:nvPr/>
        </p:nvSpPr>
        <p:spPr>
          <a:xfrm>
            <a:off x="1052513" y="2290040"/>
            <a:ext cx="5738812" cy="1242644"/>
          </a:xfrm>
          <a:prstGeom prst="rect">
            <a:avLst/>
          </a:prstGeom>
          <a:noFill/>
        </p:spPr>
        <p:txBody>
          <a:bodyPr wrap="square" lIns="180000" tIns="0" bIns="0" rtlCol="0" anchor="ctr">
            <a:spAutoFit/>
          </a:bodyPr>
          <a:lstStyle/>
          <a:p>
            <a:pPr>
              <a:lnSpc>
                <a:spcPct val="150000"/>
              </a:lnSpc>
            </a:pPr>
            <a:r>
              <a:rPr lang="en-GB" sz="3600" b="1" dirty="0">
                <a:solidFill>
                  <a:srgbClr val="D5BE97"/>
                </a:solidFill>
                <a:latin typeface="Helvetica" pitchFamily="2" charset="0"/>
              </a:rPr>
              <a:t>Communications toolkit</a:t>
            </a:r>
            <a:endParaRPr lang="en-GB" b="1" dirty="0">
              <a:solidFill>
                <a:schemeClr val="bg1"/>
              </a:solidFill>
              <a:latin typeface="Helvetica" pitchFamily="2" charset="0"/>
            </a:endParaRPr>
          </a:p>
          <a:p>
            <a:pPr>
              <a:lnSpc>
                <a:spcPct val="150000"/>
              </a:lnSpc>
            </a:pPr>
            <a:r>
              <a:rPr lang="en-GB" dirty="0">
                <a:solidFill>
                  <a:schemeClr val="bg1"/>
                </a:solidFill>
                <a:latin typeface="Helvetica" pitchFamily="2" charset="0"/>
              </a:rPr>
              <a:t>HM Inspectors of Education  |  Public Consultation</a:t>
            </a:r>
          </a:p>
        </p:txBody>
      </p:sp>
      <p:sp>
        <p:nvSpPr>
          <p:cNvPr id="5" name="Rectangle 1">
            <a:extLst>
              <a:ext uri="{FF2B5EF4-FFF2-40B4-BE49-F238E27FC236}">
                <a16:creationId xmlns:a16="http://schemas.microsoft.com/office/drawing/2014/main" id="{D07FBE73-B05E-EB78-F1F3-31C0E6911B86}"/>
              </a:ext>
            </a:extLst>
          </p:cNvPr>
          <p:cNvSpPr>
            <a:spLocks noChangeArrowheads="1"/>
          </p:cNvSpPr>
          <p:nvPr/>
        </p:nvSpPr>
        <p:spPr bwMode="auto">
          <a:xfrm>
            <a:off x="1331247" y="6564907"/>
            <a:ext cx="42755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strike="noStrike" cap="none" normalizeH="0" baseline="0" dirty="0">
                <a:ln>
                  <a:noFill/>
                </a:ln>
                <a:solidFill>
                  <a:schemeClr val="bg1"/>
                </a:solidFill>
                <a:effectLst/>
                <a:latin typeface="Helvetica" pitchFamily="2" charset="0"/>
                <a:ea typeface="Aptos" panose="020B0004020202020204" pitchFamily="34" charset="0"/>
                <a:cs typeface="Times New Roman" panose="02020603050405020304" pitchFamily="18" charset="0"/>
              </a:rPr>
              <a:t>#</a:t>
            </a:r>
            <a:r>
              <a:rPr kumimoji="0" lang="en-US" altLang="en-US" b="0" i="0" strike="noStrike" cap="none" normalizeH="0" baseline="0" dirty="0" err="1">
                <a:ln>
                  <a:noFill/>
                </a:ln>
                <a:solidFill>
                  <a:schemeClr val="bg1"/>
                </a:solidFill>
                <a:effectLst/>
                <a:latin typeface="Helvetica" pitchFamily="2" charset="0"/>
                <a:ea typeface="Aptos" panose="020B0004020202020204" pitchFamily="34" charset="0"/>
                <a:cs typeface="Times New Roman" panose="02020603050405020304" pitchFamily="18" charset="0"/>
              </a:rPr>
              <a:t>Schoolinspectionsarechanging</a:t>
            </a:r>
            <a:r>
              <a:rPr kumimoji="0" lang="en-US" altLang="en-US" b="0" i="0" strike="noStrike" cap="none" normalizeH="0" baseline="0" dirty="0">
                <a:ln>
                  <a:noFill/>
                </a:ln>
                <a:solidFill>
                  <a:schemeClr val="bg1"/>
                </a:solidFill>
                <a:effectLst/>
                <a:latin typeface="Helvetica" pitchFamily="2" charset="0"/>
                <a:ea typeface="Aptos" panose="020B0004020202020204" pitchFamily="34" charset="0"/>
                <a:cs typeface="Times New Roman" panose="02020603050405020304" pitchFamily="18" charset="0"/>
              </a:rPr>
              <a:t> #</a:t>
            </a:r>
            <a:r>
              <a:rPr lang="en-US" altLang="en-US" dirty="0">
                <a:solidFill>
                  <a:schemeClr val="bg1"/>
                </a:solidFill>
                <a:latin typeface="Helvetica" pitchFamily="2" charset="0"/>
                <a:ea typeface="Aptos" panose="020B0004020202020204" pitchFamily="34" charset="0"/>
                <a:cs typeface="Times New Roman" panose="02020603050405020304" pitchFamily="18" charset="0"/>
              </a:rPr>
              <a:t>HMIE</a:t>
            </a:r>
            <a:endParaRPr kumimoji="0" lang="en-US" altLang="en-US" b="0" i="0" strike="noStrike" cap="none" normalizeH="0" baseline="0" dirty="0">
              <a:ln>
                <a:noFill/>
              </a:ln>
              <a:solidFill>
                <a:schemeClr val="bg1"/>
              </a:solidFill>
              <a:effectLst/>
              <a:latin typeface="Helvetica" pitchFamily="2" charset="0"/>
            </a:endParaRPr>
          </a:p>
        </p:txBody>
      </p:sp>
    </p:spTree>
    <p:extLst>
      <p:ext uri="{BB962C8B-B14F-4D97-AF65-F5344CB8AC3E}">
        <p14:creationId xmlns:p14="http://schemas.microsoft.com/office/powerpoint/2010/main" val="1583253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D48358-E0E2-1921-572B-2A6FF5270DEB}"/>
              </a:ext>
            </a:extLst>
          </p:cNvPr>
          <p:cNvSpPr>
            <a:spLocks noGrp="1"/>
          </p:cNvSpPr>
          <p:nvPr>
            <p:ph idx="1"/>
          </p:nvPr>
        </p:nvSpPr>
        <p:spPr>
          <a:xfrm>
            <a:off x="342900" y="1497013"/>
            <a:ext cx="5740400" cy="3125787"/>
          </a:xfrm>
          <a:prstGeom prst="roundRect">
            <a:avLst>
              <a:gd name="adj" fmla="val 1955"/>
            </a:avLst>
          </a:prstGeom>
          <a:noFill/>
          <a:ln>
            <a:noFill/>
          </a:ln>
        </p:spPr>
        <p:style>
          <a:lnRef idx="2">
            <a:schemeClr val="dk1"/>
          </a:lnRef>
          <a:fillRef idx="1">
            <a:schemeClr val="lt1"/>
          </a:fillRef>
          <a:effectRef idx="0">
            <a:schemeClr val="dk1"/>
          </a:effectRef>
          <a:fontRef idx="minor">
            <a:schemeClr val="dk1"/>
          </a:fontRef>
        </p:style>
        <p:txBody>
          <a:bodyPr vert="horz" lIns="180000" tIns="180000" rIns="0" bIns="198417" rtlCol="0">
            <a:noAutofit/>
          </a:bodyPr>
          <a:lstStyle/>
          <a:p>
            <a:pPr>
              <a:lnSpc>
                <a:spcPct val="100000"/>
              </a:lnSpc>
            </a:pPr>
            <a:r>
              <a:rPr lang="en-GB" dirty="0">
                <a:solidFill>
                  <a:srgbClr val="231D4F"/>
                </a:solidFill>
                <a:latin typeface="Helvetica" pitchFamily="2" charset="0"/>
              </a:rPr>
              <a:t>A national public consultation has been launched to gather views on how school inspections are carried out across Scotland.</a:t>
            </a:r>
          </a:p>
          <a:p>
            <a:pPr>
              <a:lnSpc>
                <a:spcPct val="100000"/>
              </a:lnSpc>
            </a:pPr>
            <a:r>
              <a:rPr lang="en-GB" dirty="0">
                <a:solidFill>
                  <a:srgbClr val="231D4F"/>
                </a:solidFill>
                <a:latin typeface="Helvetica" pitchFamily="2" charset="0"/>
              </a:rPr>
              <a:t>The consultation, ‘</a:t>
            </a:r>
            <a:r>
              <a:rPr lang="en-GB" b="1" dirty="0">
                <a:solidFill>
                  <a:srgbClr val="231D4F"/>
                </a:solidFill>
                <a:latin typeface="Helvetica" pitchFamily="2" charset="0"/>
              </a:rPr>
              <a:t>School inspections are changing: Shape what’s next</a:t>
            </a:r>
            <a:r>
              <a:rPr lang="en-GB" dirty="0">
                <a:solidFill>
                  <a:srgbClr val="231D4F"/>
                </a:solidFill>
                <a:latin typeface="Helvetica" pitchFamily="2" charset="0"/>
              </a:rPr>
              <a:t>’ invites everyone, from parents and carers to learners and educators, to share their thoughts on how inspections can best support improvement in schools.</a:t>
            </a:r>
          </a:p>
          <a:p>
            <a:pPr>
              <a:lnSpc>
                <a:spcPct val="100000"/>
              </a:lnSpc>
            </a:pPr>
            <a:r>
              <a:rPr lang="en-GB" dirty="0">
                <a:solidFill>
                  <a:srgbClr val="231D4F"/>
                </a:solidFill>
                <a:latin typeface="Helvetica" pitchFamily="2" charset="0"/>
              </a:rPr>
              <a:t>We have also developed an age-appropriate and accessible version of the consultation for children and young people.</a:t>
            </a:r>
          </a:p>
        </p:txBody>
      </p:sp>
      <p:pic>
        <p:nvPicPr>
          <p:cNvPr id="14" name="Picture Placeholder 13" descr="A young child writing on a whiteboard&#10;&#10;AI-generated content may be incorrect.">
            <a:extLst>
              <a:ext uri="{FF2B5EF4-FFF2-40B4-BE49-F238E27FC236}">
                <a16:creationId xmlns:a16="http://schemas.microsoft.com/office/drawing/2014/main" id="{64D030AD-58F9-149B-26B8-F9870DCE003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7165974" y="342899"/>
            <a:ext cx="3182939" cy="3151187"/>
          </a:xfrm>
        </p:spPr>
      </p:pic>
      <p:pic>
        <p:nvPicPr>
          <p:cNvPr id="18" name="Picture Placeholder 17" descr="A person and child looking at a tablet&#10;&#10;AI-generated content may be incorrect.">
            <a:extLst>
              <a:ext uri="{FF2B5EF4-FFF2-40B4-BE49-F238E27FC236}">
                <a16:creationId xmlns:a16="http://schemas.microsoft.com/office/drawing/2014/main" id="{C4B5E51E-ED73-9C76-7933-E790BB9F8884}"/>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7165976" y="3722688"/>
            <a:ext cx="3182938" cy="3151187"/>
          </a:xfrm>
        </p:spPr>
      </p:pic>
      <p:sp>
        <p:nvSpPr>
          <p:cNvPr id="11" name="Title 10">
            <a:extLst>
              <a:ext uri="{FF2B5EF4-FFF2-40B4-BE49-F238E27FC236}">
                <a16:creationId xmlns:a16="http://schemas.microsoft.com/office/drawing/2014/main" id="{C3C67B5F-104D-4029-66EC-096700E6EDE8}"/>
              </a:ext>
            </a:extLst>
          </p:cNvPr>
          <p:cNvSpPr>
            <a:spLocks noGrp="1"/>
          </p:cNvSpPr>
          <p:nvPr>
            <p:ph type="title"/>
          </p:nvPr>
        </p:nvSpPr>
        <p:spPr>
          <a:prstGeom prst="roundRect">
            <a:avLst>
              <a:gd name="adj" fmla="val 6654"/>
            </a:avLst>
          </a:prstGeom>
        </p:spPr>
        <p:txBody>
          <a:bodyPr/>
          <a:lstStyle/>
          <a:p>
            <a:r>
              <a:rPr lang="en-GB" dirty="0"/>
              <a:t>Background</a:t>
            </a:r>
            <a:endParaRPr lang="en-GB" sz="2315" dirty="0"/>
          </a:p>
        </p:txBody>
      </p:sp>
      <p:sp>
        <p:nvSpPr>
          <p:cNvPr id="2" name="TextBox 1">
            <a:extLst>
              <a:ext uri="{FF2B5EF4-FFF2-40B4-BE49-F238E27FC236}">
                <a16:creationId xmlns:a16="http://schemas.microsoft.com/office/drawing/2014/main" id="{478DF16A-AFA2-74C8-8FFC-61683BF54929}"/>
              </a:ext>
            </a:extLst>
          </p:cNvPr>
          <p:cNvSpPr txBox="1"/>
          <p:nvPr/>
        </p:nvSpPr>
        <p:spPr>
          <a:xfrm>
            <a:off x="342900" y="7078274"/>
            <a:ext cx="4887913" cy="246221"/>
          </a:xfrm>
          <a:prstGeom prst="rect">
            <a:avLst/>
          </a:prstGeom>
          <a:noFill/>
        </p:spPr>
        <p:txBody>
          <a:bodyPr wrap="square" lIns="270000" rtlCol="0">
            <a:spAutoFit/>
          </a:bodyPr>
          <a:lstStyle/>
          <a:p>
            <a:r>
              <a:rPr lang="en-GB" sz="1000" dirty="0">
                <a:solidFill>
                  <a:srgbClr val="231D4F"/>
                </a:solidFill>
                <a:latin typeface="Helvetica" pitchFamily="2" charset="0"/>
              </a:rPr>
              <a:t>School inspections are changing: Shape What’s Next</a:t>
            </a:r>
            <a:endParaRPr lang="en-US" sz="1000" dirty="0">
              <a:solidFill>
                <a:srgbClr val="231D4F"/>
              </a:solidFill>
              <a:latin typeface="Helvetica" pitchFamily="2" charset="0"/>
            </a:endParaRPr>
          </a:p>
        </p:txBody>
      </p:sp>
      <p:sp>
        <p:nvSpPr>
          <p:cNvPr id="4" name="TextBox 3">
            <a:extLst>
              <a:ext uri="{FF2B5EF4-FFF2-40B4-BE49-F238E27FC236}">
                <a16:creationId xmlns:a16="http://schemas.microsoft.com/office/drawing/2014/main" id="{9230012C-5575-92C5-C0B1-B46A8529BD11}"/>
              </a:ext>
            </a:extLst>
          </p:cNvPr>
          <p:cNvSpPr txBox="1"/>
          <p:nvPr/>
        </p:nvSpPr>
        <p:spPr>
          <a:xfrm>
            <a:off x="342900" y="4851399"/>
            <a:ext cx="5750719" cy="896937"/>
          </a:xfrm>
          <a:prstGeom prst="rect">
            <a:avLst/>
          </a:prstGeom>
          <a:noFill/>
          <a:ln w="66675">
            <a:solidFill>
              <a:srgbClr val="AFAAD7"/>
            </a:solidFill>
          </a:ln>
        </p:spPr>
        <p:txBody>
          <a:bodyPr wrap="square" lIns="180000" rtlCol="0" anchor="ctr">
            <a:noAutofit/>
          </a:bodyPr>
          <a:lstStyle/>
          <a:p>
            <a:r>
              <a:rPr lang="en-GB" sz="1600" b="1" dirty="0">
                <a:solidFill>
                  <a:srgbClr val="231D4F"/>
                </a:solidFill>
                <a:latin typeface="Helvetica" pitchFamily="2" charset="0"/>
              </a:rPr>
              <a:t>The consultation is open until 26 November 2025</a:t>
            </a:r>
            <a:endParaRPr lang="en-GB" sz="1600" dirty="0">
              <a:solidFill>
                <a:srgbClr val="231D4F"/>
              </a:solidFill>
              <a:latin typeface="Helvetica" pitchFamily="2" charset="0"/>
            </a:endParaRPr>
          </a:p>
        </p:txBody>
      </p:sp>
    </p:spTree>
    <p:extLst>
      <p:ext uri="{BB962C8B-B14F-4D97-AF65-F5344CB8AC3E}">
        <p14:creationId xmlns:p14="http://schemas.microsoft.com/office/powerpoint/2010/main" val="2419645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3EAC6C-015D-E66E-1025-A8AEBD6B4FB3}"/>
              </a:ext>
            </a:extLst>
          </p:cNvPr>
          <p:cNvSpPr>
            <a:spLocks noGrp="1"/>
          </p:cNvSpPr>
          <p:nvPr>
            <p:ph type="title"/>
          </p:nvPr>
        </p:nvSpPr>
        <p:spPr>
          <a:xfrm>
            <a:off x="362843" y="342899"/>
            <a:ext cx="5740400" cy="896939"/>
          </a:xfrm>
          <a:prstGeom prst="roundRect">
            <a:avLst>
              <a:gd name="adj" fmla="val 6654"/>
            </a:avLst>
          </a:prstGeom>
        </p:spPr>
        <p:txBody>
          <a:bodyPr/>
          <a:lstStyle/>
          <a:p>
            <a:r>
              <a:rPr lang="en-GB" dirty="0"/>
              <a:t>How you can help </a:t>
            </a:r>
            <a:endParaRPr lang="en-US" sz="3086" dirty="0"/>
          </a:p>
        </p:txBody>
      </p:sp>
      <p:sp>
        <p:nvSpPr>
          <p:cNvPr id="7" name="Content Placeholder 6">
            <a:extLst>
              <a:ext uri="{FF2B5EF4-FFF2-40B4-BE49-F238E27FC236}">
                <a16:creationId xmlns:a16="http://schemas.microsoft.com/office/drawing/2014/main" id="{D3813748-64E4-AB53-5005-534303564FC5}"/>
              </a:ext>
            </a:extLst>
          </p:cNvPr>
          <p:cNvSpPr>
            <a:spLocks noGrp="1"/>
          </p:cNvSpPr>
          <p:nvPr>
            <p:ph idx="1"/>
          </p:nvPr>
        </p:nvSpPr>
        <p:spPr>
          <a:noFill/>
        </p:spPr>
        <p:txBody>
          <a:bodyPr>
            <a:normAutofit/>
          </a:bodyPr>
          <a:lstStyle/>
          <a:p>
            <a:pPr>
              <a:lnSpc>
                <a:spcPct val="100000"/>
              </a:lnSpc>
            </a:pPr>
            <a:r>
              <a:rPr lang="en-GB" dirty="0">
                <a:solidFill>
                  <a:srgbClr val="231D4F"/>
                </a:solidFill>
              </a:rPr>
              <a:t>We want as many people as possible to hear about this public consultation and help us shape the future of school inspections. </a:t>
            </a:r>
          </a:p>
          <a:p>
            <a:pPr>
              <a:lnSpc>
                <a:spcPct val="100000"/>
              </a:lnSpc>
            </a:pPr>
            <a:r>
              <a:rPr lang="en-GB" dirty="0">
                <a:solidFill>
                  <a:srgbClr val="231D4F"/>
                </a:solidFill>
              </a:rPr>
              <a:t>We’re asking our partners to spread the word about the public consultation, and we hope you find this toolkit helpful in communicating this message. </a:t>
            </a:r>
          </a:p>
          <a:p>
            <a:pPr>
              <a:lnSpc>
                <a:spcPct val="100000"/>
              </a:lnSpc>
            </a:pPr>
            <a:r>
              <a:rPr lang="en-GB" dirty="0">
                <a:solidFill>
                  <a:srgbClr val="231D4F"/>
                </a:solidFill>
              </a:rPr>
              <a:t>Some ideas to help spread the word include:</a:t>
            </a:r>
          </a:p>
          <a:p>
            <a:pPr marL="285750" indent="-285750">
              <a:lnSpc>
                <a:spcPct val="100000"/>
              </a:lnSpc>
              <a:buFont typeface="Arial" panose="020B0604020202020204" pitchFamily="34" charset="0"/>
              <a:buChar char="•"/>
            </a:pPr>
            <a:r>
              <a:rPr lang="en-GB" b="1" dirty="0">
                <a:solidFill>
                  <a:srgbClr val="231D4F"/>
                </a:solidFill>
              </a:rPr>
              <a:t>Posting a news item on your website</a:t>
            </a:r>
            <a:r>
              <a:rPr lang="en-GB" dirty="0">
                <a:solidFill>
                  <a:srgbClr val="231D4F"/>
                </a:solidFill>
              </a:rPr>
              <a:t> sharing details of the consultation</a:t>
            </a:r>
          </a:p>
          <a:p>
            <a:pPr marL="285750" indent="-285750">
              <a:lnSpc>
                <a:spcPct val="100000"/>
              </a:lnSpc>
              <a:buFont typeface="Arial" panose="020B0604020202020204" pitchFamily="34" charset="0"/>
              <a:buChar char="•"/>
            </a:pPr>
            <a:r>
              <a:rPr lang="en-GB" b="1" dirty="0">
                <a:solidFill>
                  <a:srgbClr val="231D4F"/>
                </a:solidFill>
              </a:rPr>
              <a:t>Highlighting the consultation on your social media channels</a:t>
            </a:r>
          </a:p>
          <a:p>
            <a:pPr marL="285750" indent="-285750">
              <a:lnSpc>
                <a:spcPct val="100000"/>
              </a:lnSpc>
              <a:buFont typeface="Arial" panose="020B0604020202020204" pitchFamily="34" charset="0"/>
              <a:buChar char="•"/>
            </a:pPr>
            <a:r>
              <a:rPr lang="en-GB" b="1" dirty="0">
                <a:solidFill>
                  <a:srgbClr val="231D4F"/>
                </a:solidFill>
              </a:rPr>
              <a:t>Updating your website </a:t>
            </a:r>
            <a:r>
              <a:rPr lang="en-GB" dirty="0">
                <a:solidFill>
                  <a:srgbClr val="231D4F"/>
                </a:solidFill>
              </a:rPr>
              <a:t>to include details of the consultation </a:t>
            </a:r>
          </a:p>
          <a:p>
            <a:pPr marL="285750" indent="-285750">
              <a:lnSpc>
                <a:spcPct val="100000"/>
              </a:lnSpc>
              <a:buFont typeface="Arial" panose="020B0604020202020204" pitchFamily="34" charset="0"/>
              <a:buChar char="•"/>
            </a:pPr>
            <a:r>
              <a:rPr lang="en-GB" dirty="0">
                <a:solidFill>
                  <a:srgbClr val="231D4F"/>
                </a:solidFill>
              </a:rPr>
              <a:t>Including details in your </a:t>
            </a:r>
            <a:r>
              <a:rPr lang="en-GB" b="1" dirty="0">
                <a:solidFill>
                  <a:srgbClr val="231D4F"/>
                </a:solidFill>
              </a:rPr>
              <a:t>e-newsletters</a:t>
            </a:r>
            <a:r>
              <a:rPr lang="en-GB" dirty="0">
                <a:solidFill>
                  <a:srgbClr val="231D4F"/>
                </a:solidFill>
              </a:rPr>
              <a:t> or </a:t>
            </a:r>
            <a:r>
              <a:rPr lang="en-GB" b="1" dirty="0">
                <a:solidFill>
                  <a:srgbClr val="231D4F"/>
                </a:solidFill>
              </a:rPr>
              <a:t>emails</a:t>
            </a:r>
            <a:endParaRPr lang="en-GB" dirty="0">
              <a:solidFill>
                <a:srgbClr val="231D4F"/>
              </a:solidFill>
            </a:endParaRPr>
          </a:p>
          <a:p>
            <a:pPr>
              <a:lnSpc>
                <a:spcPct val="100000"/>
              </a:lnSpc>
            </a:pPr>
            <a:r>
              <a:rPr lang="en-GB" dirty="0">
                <a:solidFill>
                  <a:srgbClr val="231D4F"/>
                </a:solidFill>
              </a:rPr>
              <a:t>If you have any questions about this campaign, please contact </a:t>
            </a:r>
            <a:r>
              <a:rPr lang="en-GB" dirty="0">
                <a:solidFill>
                  <a:srgbClr val="231D4F"/>
                </a:solidFill>
                <a:hlinkClick r:id="rId2">
                  <a:extLst>
                    <a:ext uri="{A12FA001-AC4F-418D-AE19-62706E023703}">
                      <ahyp:hlinkClr xmlns:ahyp="http://schemas.microsoft.com/office/drawing/2018/hyperlinkcolor" val="tx"/>
                    </a:ext>
                  </a:extLst>
                </a:hlinkClick>
              </a:rPr>
              <a:t>Frances.Douglas@educationscotland.gov.scot</a:t>
            </a:r>
            <a:r>
              <a:rPr lang="en-GB" dirty="0">
                <a:solidFill>
                  <a:srgbClr val="231D4F"/>
                </a:solidFill>
              </a:rPr>
              <a:t>.</a:t>
            </a:r>
          </a:p>
        </p:txBody>
      </p:sp>
      <p:pic>
        <p:nvPicPr>
          <p:cNvPr id="19" name="Picture Placeholder 18">
            <a:extLst>
              <a:ext uri="{FF2B5EF4-FFF2-40B4-BE49-F238E27FC236}">
                <a16:creationId xmlns:a16="http://schemas.microsoft.com/office/drawing/2014/main" id="{E7174968-D2D1-E10E-946D-11F4BBC81E23}"/>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7165974" y="342899"/>
            <a:ext cx="3182055" cy="3151187"/>
          </a:xfrm>
        </p:spPr>
      </p:pic>
      <p:pic>
        <p:nvPicPr>
          <p:cNvPr id="13" name="Picture Placeholder 12">
            <a:extLst>
              <a:ext uri="{FF2B5EF4-FFF2-40B4-BE49-F238E27FC236}">
                <a16:creationId xmlns:a16="http://schemas.microsoft.com/office/drawing/2014/main" id="{2EF33DE5-B7FD-112B-0610-D72FB6C0210A}"/>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a:xfrm>
            <a:off x="7161213" y="3721100"/>
            <a:ext cx="3230562" cy="3152775"/>
          </a:xfrm>
        </p:spPr>
      </p:pic>
      <p:sp>
        <p:nvSpPr>
          <p:cNvPr id="2" name="TextBox 1">
            <a:extLst>
              <a:ext uri="{FF2B5EF4-FFF2-40B4-BE49-F238E27FC236}">
                <a16:creationId xmlns:a16="http://schemas.microsoft.com/office/drawing/2014/main" id="{36BF6529-3A6F-A136-4051-AE847A8735D4}"/>
              </a:ext>
            </a:extLst>
          </p:cNvPr>
          <p:cNvSpPr txBox="1"/>
          <p:nvPr/>
        </p:nvSpPr>
        <p:spPr>
          <a:xfrm>
            <a:off x="342900" y="7078274"/>
            <a:ext cx="4887913" cy="246221"/>
          </a:xfrm>
          <a:prstGeom prst="rect">
            <a:avLst/>
          </a:prstGeom>
          <a:noFill/>
        </p:spPr>
        <p:txBody>
          <a:bodyPr wrap="square" lIns="270000" rtlCol="0">
            <a:spAutoFit/>
          </a:bodyPr>
          <a:lstStyle/>
          <a:p>
            <a:r>
              <a:rPr lang="en-GB" sz="1000" dirty="0">
                <a:solidFill>
                  <a:srgbClr val="231D4F"/>
                </a:solidFill>
                <a:latin typeface="Helvetica" pitchFamily="2" charset="0"/>
              </a:rPr>
              <a:t>School inspections are changing: Shape What’s Next</a:t>
            </a:r>
            <a:endParaRPr lang="en-US" sz="1000" dirty="0">
              <a:solidFill>
                <a:srgbClr val="231D4F"/>
              </a:solidFill>
              <a:latin typeface="Helvetica" pitchFamily="2" charset="0"/>
            </a:endParaRPr>
          </a:p>
        </p:txBody>
      </p:sp>
    </p:spTree>
    <p:extLst>
      <p:ext uri="{BB962C8B-B14F-4D97-AF65-F5344CB8AC3E}">
        <p14:creationId xmlns:p14="http://schemas.microsoft.com/office/powerpoint/2010/main" val="2406079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C3E3A-21F9-9FED-AA2F-AADCE1EDD3D4}"/>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711F3C6-EBEB-E315-3DEB-5F33A7D178D2}"/>
              </a:ext>
            </a:extLst>
          </p:cNvPr>
          <p:cNvSpPr>
            <a:spLocks noGrp="1"/>
          </p:cNvSpPr>
          <p:nvPr>
            <p:ph idx="1"/>
          </p:nvPr>
        </p:nvSpPr>
        <p:spPr>
          <a:noFill/>
        </p:spPr>
        <p:txBody>
          <a:bodyPr rIns="180000">
            <a:normAutofit/>
          </a:bodyPr>
          <a:lstStyle/>
          <a:p>
            <a:pPr marL="285750" indent="-285750">
              <a:lnSpc>
                <a:spcPct val="100000"/>
              </a:lnSpc>
              <a:buFont typeface="Arial" panose="020B0604020202020204" pitchFamily="34" charset="0"/>
              <a:buChar char="•"/>
            </a:pPr>
            <a:r>
              <a:rPr lang="en-GB" dirty="0">
                <a:solidFill>
                  <a:srgbClr val="231D4F"/>
                </a:solidFill>
              </a:rPr>
              <a:t>A national public consultation has been launched to gather views on how school inspections are carried out across Scotland.</a:t>
            </a:r>
          </a:p>
          <a:p>
            <a:pPr marL="285750" indent="-285750">
              <a:lnSpc>
                <a:spcPct val="100000"/>
              </a:lnSpc>
              <a:buFont typeface="Arial" panose="020B0604020202020204" pitchFamily="34" charset="0"/>
              <a:buChar char="•"/>
            </a:pPr>
            <a:r>
              <a:rPr lang="en-GB" dirty="0">
                <a:solidFill>
                  <a:srgbClr val="231D4F"/>
                </a:solidFill>
              </a:rPr>
              <a:t>The consultation ‘School inspections are changing: Shape what’s next’ is open until 26 November 2025.</a:t>
            </a:r>
          </a:p>
          <a:p>
            <a:pPr marL="285750" indent="-285750">
              <a:lnSpc>
                <a:spcPct val="100000"/>
              </a:lnSpc>
              <a:buFont typeface="Arial" panose="020B0604020202020204" pitchFamily="34" charset="0"/>
              <a:buChar char="•"/>
            </a:pPr>
            <a:r>
              <a:rPr lang="en-GB" dirty="0">
                <a:solidFill>
                  <a:srgbClr val="231D4F"/>
                </a:solidFill>
              </a:rPr>
              <a:t>An age-appropriate and accessible version of the consultation is available for children and young people. </a:t>
            </a:r>
          </a:p>
          <a:p>
            <a:pPr marL="285750" indent="-285750">
              <a:lnSpc>
                <a:spcPct val="100000"/>
              </a:lnSpc>
              <a:buFont typeface="Arial" panose="020B0604020202020204" pitchFamily="34" charset="0"/>
              <a:buChar char="•"/>
            </a:pPr>
            <a:r>
              <a:rPr lang="en-GB" dirty="0">
                <a:solidFill>
                  <a:srgbClr val="231D4F"/>
                </a:solidFill>
              </a:rPr>
              <a:t>Running alongside the consultation, HM Inspectors will continue to engage with children, young people and education partners to explore key themes in more depth. </a:t>
            </a:r>
          </a:p>
          <a:p>
            <a:pPr>
              <a:lnSpc>
                <a:spcPct val="100000"/>
              </a:lnSpc>
            </a:pPr>
            <a:endParaRPr lang="en-GB" dirty="0">
              <a:solidFill>
                <a:srgbClr val="231D4F"/>
              </a:solidFill>
            </a:endParaRPr>
          </a:p>
        </p:txBody>
      </p:sp>
      <p:sp>
        <p:nvSpPr>
          <p:cNvPr id="2" name="Content Placeholder 1">
            <a:extLst>
              <a:ext uri="{FF2B5EF4-FFF2-40B4-BE49-F238E27FC236}">
                <a16:creationId xmlns:a16="http://schemas.microsoft.com/office/drawing/2014/main" id="{7ECCB9ED-2267-54ED-4C23-5C1448C7CBDB}"/>
              </a:ext>
            </a:extLst>
          </p:cNvPr>
          <p:cNvSpPr>
            <a:spLocks noGrp="1"/>
          </p:cNvSpPr>
          <p:nvPr>
            <p:ph idx="10"/>
          </p:nvPr>
        </p:nvSpPr>
        <p:spPr/>
        <p:txBody>
          <a:bodyPr rIns="180000"/>
          <a:lstStyle/>
          <a:p>
            <a:pPr marL="285750" indent="-285750">
              <a:lnSpc>
                <a:spcPct val="100000"/>
              </a:lnSpc>
              <a:buFont typeface="Arial" panose="020B0604020202020204" pitchFamily="34" charset="0"/>
              <a:buChar char="•"/>
            </a:pPr>
            <a:r>
              <a:rPr lang="en-GB" dirty="0">
                <a:solidFill>
                  <a:srgbClr val="231D4F"/>
                </a:solidFill>
              </a:rPr>
              <a:t>Everyone, including </a:t>
            </a:r>
            <a:r>
              <a:rPr lang="en-GB" dirty="0">
                <a:solidFill>
                  <a:srgbClr val="231D4F"/>
                </a:solidFill>
                <a:hlinkClick r:id="rId2">
                  <a:extLst>
                    <a:ext uri="{A12FA001-AC4F-418D-AE19-62706E023703}">
                      <ahyp:hlinkClr xmlns:ahyp="http://schemas.microsoft.com/office/drawing/2018/hyperlinkcolor" val="tx"/>
                    </a:ext>
                  </a:extLst>
                </a:hlinkClick>
              </a:rPr>
              <a:t>children and young people</a:t>
            </a:r>
            <a:r>
              <a:rPr lang="en-GB" dirty="0">
                <a:solidFill>
                  <a:srgbClr val="231D4F"/>
                </a:solidFill>
              </a:rPr>
              <a:t>, can complete the consultation. </a:t>
            </a:r>
          </a:p>
          <a:p>
            <a:pPr marL="285750" indent="-285750">
              <a:lnSpc>
                <a:spcPct val="100000"/>
              </a:lnSpc>
              <a:buFont typeface="Arial" panose="020B0604020202020204" pitchFamily="34" charset="0"/>
              <a:buChar char="•"/>
            </a:pPr>
            <a:r>
              <a:rPr lang="en-GB" dirty="0">
                <a:solidFill>
                  <a:srgbClr val="231D4F"/>
                </a:solidFill>
              </a:rPr>
              <a:t>Take part in the consultation </a:t>
            </a:r>
            <a:r>
              <a:rPr lang="en-GB" dirty="0">
                <a:solidFill>
                  <a:srgbClr val="231D4F"/>
                </a:solidFill>
                <a:hlinkClick r:id="rId3">
                  <a:extLst>
                    <a:ext uri="{A12FA001-AC4F-418D-AE19-62706E023703}">
                      <ahyp:hlinkClr xmlns:ahyp="http://schemas.microsoft.com/office/drawing/2018/hyperlinkcolor" val="tx"/>
                    </a:ext>
                  </a:extLst>
                </a:hlinkClick>
              </a:rPr>
              <a:t>online</a:t>
            </a:r>
            <a:r>
              <a:rPr lang="en-GB" dirty="0">
                <a:solidFill>
                  <a:srgbClr val="231D4F"/>
                </a:solidFill>
              </a:rPr>
              <a:t> before the deadline of 26 November 2025.</a:t>
            </a:r>
          </a:p>
          <a:p>
            <a:pPr marL="285750" indent="-285750">
              <a:lnSpc>
                <a:spcPct val="100000"/>
              </a:lnSpc>
              <a:buFont typeface="Arial" panose="020B0604020202020204" pitchFamily="34" charset="0"/>
              <a:buChar char="•"/>
            </a:pPr>
            <a:r>
              <a:rPr lang="en-GB" dirty="0">
                <a:solidFill>
                  <a:srgbClr val="231D4F"/>
                </a:solidFill>
              </a:rPr>
              <a:t>The consultation is the second phase of our review of school inspections. </a:t>
            </a:r>
          </a:p>
          <a:p>
            <a:pPr marL="285750" indent="-285750">
              <a:lnSpc>
                <a:spcPct val="100000"/>
              </a:lnSpc>
              <a:buFont typeface="Arial" panose="020B0604020202020204" pitchFamily="34" charset="0"/>
              <a:buChar char="•"/>
            </a:pPr>
            <a:r>
              <a:rPr lang="en-GB" dirty="0">
                <a:solidFill>
                  <a:srgbClr val="231D4F"/>
                </a:solidFill>
                <a:hlinkClick r:id="rId4">
                  <a:extLst>
                    <a:ext uri="{A12FA001-AC4F-418D-AE19-62706E023703}">
                      <ahyp:hlinkClr xmlns:ahyp="http://schemas.microsoft.com/office/drawing/2018/hyperlinkcolor" val="tx"/>
                    </a:ext>
                  </a:extLst>
                </a:hlinkClick>
              </a:rPr>
              <a:t>Find out more about the consultation</a:t>
            </a:r>
            <a:r>
              <a:rPr lang="en-GB" dirty="0">
                <a:solidFill>
                  <a:srgbClr val="231D4F"/>
                </a:solidFill>
              </a:rPr>
              <a:t>, and our review of school inspections, on our website.</a:t>
            </a:r>
          </a:p>
        </p:txBody>
      </p:sp>
      <p:sp>
        <p:nvSpPr>
          <p:cNvPr id="3" name="Content Placeholder 2">
            <a:extLst>
              <a:ext uri="{FF2B5EF4-FFF2-40B4-BE49-F238E27FC236}">
                <a16:creationId xmlns:a16="http://schemas.microsoft.com/office/drawing/2014/main" id="{3B8CB089-D741-2274-E344-0E5B9F806283}"/>
              </a:ext>
            </a:extLst>
          </p:cNvPr>
          <p:cNvSpPr>
            <a:spLocks noGrp="1"/>
          </p:cNvSpPr>
          <p:nvPr>
            <p:ph idx="11"/>
          </p:nvPr>
        </p:nvSpPr>
        <p:spPr/>
        <p:txBody>
          <a:bodyPr tIns="0">
            <a:noAutofit/>
          </a:bodyPr>
          <a:lstStyle/>
          <a:p>
            <a:pPr>
              <a:lnSpc>
                <a:spcPct val="100000"/>
              </a:lnSpc>
            </a:pPr>
            <a:r>
              <a:rPr lang="en-GB" dirty="0">
                <a:solidFill>
                  <a:srgbClr val="231D4F"/>
                </a:solidFill>
              </a:rPr>
              <a:t>These are the key messages that will be communicated as part of the ‘School inspections are changing: Shape what’s next’ campaign. They can be used as </a:t>
            </a:r>
            <a:br>
              <a:rPr lang="en-GB" dirty="0">
                <a:solidFill>
                  <a:srgbClr val="231D4F"/>
                </a:solidFill>
              </a:rPr>
            </a:br>
            <a:r>
              <a:rPr lang="en-GB" dirty="0">
                <a:solidFill>
                  <a:srgbClr val="231D4F"/>
                </a:solidFill>
              </a:rPr>
              <a:t>a guide when you are planning any communication to support the campaign.</a:t>
            </a:r>
          </a:p>
        </p:txBody>
      </p:sp>
      <p:sp>
        <p:nvSpPr>
          <p:cNvPr id="6" name="Title 5">
            <a:extLst>
              <a:ext uri="{FF2B5EF4-FFF2-40B4-BE49-F238E27FC236}">
                <a16:creationId xmlns:a16="http://schemas.microsoft.com/office/drawing/2014/main" id="{BE4CB193-AB61-A805-F84C-29074E36114F}"/>
              </a:ext>
            </a:extLst>
          </p:cNvPr>
          <p:cNvSpPr>
            <a:spLocks noGrp="1"/>
          </p:cNvSpPr>
          <p:nvPr>
            <p:ph type="title"/>
          </p:nvPr>
        </p:nvSpPr>
        <p:spPr>
          <a:prstGeom prst="roundRect">
            <a:avLst>
              <a:gd name="adj" fmla="val 6654"/>
            </a:avLst>
          </a:prstGeom>
        </p:spPr>
        <p:txBody>
          <a:bodyPr/>
          <a:lstStyle/>
          <a:p>
            <a:r>
              <a:rPr lang="en-GB" dirty="0"/>
              <a:t>Key messages</a:t>
            </a:r>
            <a:endParaRPr lang="en-US" sz="3086" dirty="0"/>
          </a:p>
        </p:txBody>
      </p:sp>
      <p:sp>
        <p:nvSpPr>
          <p:cNvPr id="4" name="TextBox 3">
            <a:extLst>
              <a:ext uri="{FF2B5EF4-FFF2-40B4-BE49-F238E27FC236}">
                <a16:creationId xmlns:a16="http://schemas.microsoft.com/office/drawing/2014/main" id="{E396ABE4-C2AB-9B5D-24B3-EE71CEB42B74}"/>
              </a:ext>
            </a:extLst>
          </p:cNvPr>
          <p:cNvSpPr txBox="1"/>
          <p:nvPr/>
        </p:nvSpPr>
        <p:spPr>
          <a:xfrm>
            <a:off x="342900" y="7078274"/>
            <a:ext cx="4887913" cy="246221"/>
          </a:xfrm>
          <a:prstGeom prst="rect">
            <a:avLst/>
          </a:prstGeom>
          <a:noFill/>
        </p:spPr>
        <p:txBody>
          <a:bodyPr wrap="square" lIns="270000" rtlCol="0">
            <a:spAutoFit/>
          </a:bodyPr>
          <a:lstStyle/>
          <a:p>
            <a:r>
              <a:rPr lang="en-GB" sz="1000" dirty="0">
                <a:solidFill>
                  <a:srgbClr val="231D4F"/>
                </a:solidFill>
                <a:latin typeface="Helvetica" pitchFamily="2" charset="0"/>
              </a:rPr>
              <a:t>School inspections are changing: Shape What’s Next</a:t>
            </a:r>
            <a:endParaRPr lang="en-US" sz="1000" dirty="0">
              <a:solidFill>
                <a:srgbClr val="231D4F"/>
              </a:solidFill>
              <a:latin typeface="Helvetica" pitchFamily="2" charset="0"/>
            </a:endParaRPr>
          </a:p>
        </p:txBody>
      </p:sp>
    </p:spTree>
    <p:extLst>
      <p:ext uri="{BB962C8B-B14F-4D97-AF65-F5344CB8AC3E}">
        <p14:creationId xmlns:p14="http://schemas.microsoft.com/office/powerpoint/2010/main" val="1738787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97855-3CF0-17DE-41A0-938D3707079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587F90-6AF5-D109-D6FF-EB3D75C1F509}"/>
              </a:ext>
            </a:extLst>
          </p:cNvPr>
          <p:cNvSpPr>
            <a:spLocks noGrp="1"/>
          </p:cNvSpPr>
          <p:nvPr>
            <p:ph idx="1"/>
          </p:nvPr>
        </p:nvSpPr>
        <p:spPr/>
        <p:txBody>
          <a:bodyPr>
            <a:noAutofit/>
          </a:bodyPr>
          <a:lstStyle/>
          <a:p>
            <a:pPr>
              <a:lnSpc>
                <a:spcPct val="100000"/>
              </a:lnSpc>
              <a:spcBef>
                <a:spcPts val="600"/>
              </a:spcBef>
            </a:pPr>
            <a:r>
              <a:rPr lang="en-GB" b="1" dirty="0"/>
              <a:t>Long copy:</a:t>
            </a:r>
            <a:endParaRPr lang="en-GB" dirty="0"/>
          </a:p>
          <a:p>
            <a:pPr>
              <a:lnSpc>
                <a:spcPct val="100000"/>
              </a:lnSpc>
              <a:spcBef>
                <a:spcPts val="600"/>
              </a:spcBef>
            </a:pPr>
            <a:r>
              <a:rPr lang="en-GB" sz="1500" dirty="0">
                <a:solidFill>
                  <a:srgbClr val="231D4F"/>
                </a:solidFill>
              </a:rPr>
              <a:t>Every child in Scotland has the right to an education that helps them thrive. To make sure inspections play their full part in achieving that, His Majesty’s Chief Inspector of Education has launched a national consultation on the future of school inspections. </a:t>
            </a:r>
          </a:p>
          <a:p>
            <a:pPr>
              <a:lnSpc>
                <a:spcPct val="100000"/>
              </a:lnSpc>
              <a:spcBef>
                <a:spcPts val="600"/>
              </a:spcBef>
            </a:pPr>
            <a:r>
              <a:rPr lang="en-GB" sz="1500" dirty="0">
                <a:solidFill>
                  <a:srgbClr val="231D4F"/>
                </a:solidFill>
              </a:rPr>
              <a:t>The consultation, ‘School inspections are changing: Shape what’s next’, invites everyone, from learners and parents and carers, to educators, to share their views on how inspections can best support improvement in schools and provide public confidence in the quality of education.</a:t>
            </a:r>
          </a:p>
          <a:p>
            <a:pPr>
              <a:lnSpc>
                <a:spcPct val="100000"/>
              </a:lnSpc>
              <a:spcBef>
                <a:spcPts val="600"/>
              </a:spcBef>
            </a:pPr>
            <a:endParaRPr lang="en-GB" sz="1500" dirty="0">
              <a:solidFill>
                <a:srgbClr val="231D4F"/>
              </a:solidFill>
            </a:endParaRPr>
          </a:p>
          <a:p>
            <a:pPr>
              <a:lnSpc>
                <a:spcPct val="100000"/>
              </a:lnSpc>
              <a:spcBef>
                <a:spcPts val="600"/>
              </a:spcBef>
            </a:pPr>
            <a:r>
              <a:rPr lang="en-GB" sz="1500" dirty="0">
                <a:solidFill>
                  <a:srgbClr val="231D4F"/>
                </a:solidFill>
              </a:rPr>
              <a:t>The consultation is open until </a:t>
            </a:r>
            <a:r>
              <a:rPr lang="en-GB" sz="1500" b="1" dirty="0">
                <a:solidFill>
                  <a:srgbClr val="231D4F"/>
                </a:solidFill>
              </a:rPr>
              <a:t>26 November 2025</a:t>
            </a:r>
            <a:r>
              <a:rPr lang="en-GB" sz="1500" dirty="0">
                <a:solidFill>
                  <a:srgbClr val="231D4F"/>
                </a:solidFill>
              </a:rPr>
              <a:t>. Want to share your views? Complete the </a:t>
            </a:r>
            <a:r>
              <a:rPr lang="en-GB" sz="1500" dirty="0">
                <a:solidFill>
                  <a:srgbClr val="231D4F"/>
                </a:solidFill>
                <a:hlinkClick r:id="rId2">
                  <a:extLst>
                    <a:ext uri="{A12FA001-AC4F-418D-AE19-62706E023703}">
                      <ahyp:hlinkClr xmlns:ahyp="http://schemas.microsoft.com/office/drawing/2018/hyperlinkcolor" val="tx"/>
                    </a:ext>
                  </a:extLst>
                </a:hlinkClick>
              </a:rPr>
              <a:t>consultation</a:t>
            </a:r>
            <a:r>
              <a:rPr lang="en-GB" sz="1500" dirty="0">
                <a:solidFill>
                  <a:srgbClr val="231D4F"/>
                </a:solidFill>
              </a:rPr>
              <a:t>.</a:t>
            </a:r>
          </a:p>
        </p:txBody>
      </p:sp>
      <p:sp>
        <p:nvSpPr>
          <p:cNvPr id="6" name="Title 5">
            <a:extLst>
              <a:ext uri="{FF2B5EF4-FFF2-40B4-BE49-F238E27FC236}">
                <a16:creationId xmlns:a16="http://schemas.microsoft.com/office/drawing/2014/main" id="{893C7AD1-9491-5491-43E4-03520E1B3A8F}"/>
              </a:ext>
            </a:extLst>
          </p:cNvPr>
          <p:cNvSpPr>
            <a:spLocks noGrp="1"/>
          </p:cNvSpPr>
          <p:nvPr>
            <p:ph type="title"/>
          </p:nvPr>
        </p:nvSpPr>
        <p:spPr>
          <a:xfrm>
            <a:off x="300707" y="377985"/>
            <a:ext cx="5803231" cy="861853"/>
          </a:xfrm>
          <a:prstGeom prst="roundRect">
            <a:avLst>
              <a:gd name="adj" fmla="val 6654"/>
            </a:avLst>
          </a:prstGeom>
        </p:spPr>
        <p:txBody>
          <a:bodyPr/>
          <a:lstStyle/>
          <a:p>
            <a:r>
              <a:rPr lang="en-GB" sz="3086" dirty="0"/>
              <a:t>Copy</a:t>
            </a:r>
            <a:endParaRPr lang="en-US" sz="3086" dirty="0"/>
          </a:p>
        </p:txBody>
      </p:sp>
      <p:sp>
        <p:nvSpPr>
          <p:cNvPr id="3" name="Content Placeholder 2">
            <a:extLst>
              <a:ext uri="{FF2B5EF4-FFF2-40B4-BE49-F238E27FC236}">
                <a16:creationId xmlns:a16="http://schemas.microsoft.com/office/drawing/2014/main" id="{892A604A-A8B3-F9E8-659B-D3D86FF0A8E5}"/>
              </a:ext>
            </a:extLst>
          </p:cNvPr>
          <p:cNvSpPr>
            <a:spLocks noGrp="1"/>
          </p:cNvSpPr>
          <p:nvPr>
            <p:ph idx="10"/>
          </p:nvPr>
        </p:nvSpPr>
        <p:spPr/>
        <p:txBody>
          <a:bodyPr/>
          <a:lstStyle/>
          <a:p>
            <a:pPr>
              <a:lnSpc>
                <a:spcPct val="100000"/>
              </a:lnSpc>
              <a:spcBef>
                <a:spcPts val="600"/>
              </a:spcBef>
            </a:pPr>
            <a:r>
              <a:rPr lang="en-GB" b="1" dirty="0"/>
              <a:t>Short copy: </a:t>
            </a:r>
          </a:p>
          <a:p>
            <a:pPr>
              <a:lnSpc>
                <a:spcPct val="100000"/>
              </a:lnSpc>
              <a:spcBef>
                <a:spcPts val="600"/>
              </a:spcBef>
            </a:pPr>
            <a:r>
              <a:rPr lang="en-GB" sz="1500" dirty="0">
                <a:solidFill>
                  <a:srgbClr val="231D4F"/>
                </a:solidFill>
              </a:rPr>
              <a:t>Every child in Scotland has the right to an education that helps them thrive. To make sure inspections play their part in achieving that, </a:t>
            </a:r>
          </a:p>
          <a:p>
            <a:pPr>
              <a:lnSpc>
                <a:spcPct val="100000"/>
              </a:lnSpc>
              <a:spcBef>
                <a:spcPts val="600"/>
              </a:spcBef>
            </a:pPr>
            <a:r>
              <a:rPr lang="en-GB" sz="1500" dirty="0">
                <a:solidFill>
                  <a:srgbClr val="231D4F"/>
                </a:solidFill>
              </a:rPr>
              <a:t>His Majesty’s Chief Inspector of Education has launched a national consultation on the future of school inspections. The consultation, ‘School inspections are changing: Shape what’s next’ is open to everyone. </a:t>
            </a:r>
          </a:p>
          <a:p>
            <a:pPr>
              <a:lnSpc>
                <a:spcPct val="100000"/>
              </a:lnSpc>
              <a:spcBef>
                <a:spcPts val="600"/>
              </a:spcBef>
            </a:pPr>
            <a:r>
              <a:rPr lang="en-GB" sz="1500" b="1" dirty="0">
                <a:solidFill>
                  <a:srgbClr val="231D4F"/>
                </a:solidFill>
              </a:rPr>
              <a:t>Want to share your views?</a:t>
            </a:r>
            <a:r>
              <a:rPr lang="en-GB" sz="1500" dirty="0">
                <a:solidFill>
                  <a:srgbClr val="231D4F"/>
                </a:solidFill>
              </a:rPr>
              <a:t> Complete the </a:t>
            </a:r>
            <a:r>
              <a:rPr lang="en-GB" sz="1500" dirty="0">
                <a:solidFill>
                  <a:srgbClr val="231D4F"/>
                </a:solidFill>
                <a:hlinkClick r:id="rId2">
                  <a:extLst>
                    <a:ext uri="{A12FA001-AC4F-418D-AE19-62706E023703}">
                      <ahyp:hlinkClr xmlns:ahyp="http://schemas.microsoft.com/office/drawing/2018/hyperlinkcolor" val="tx"/>
                    </a:ext>
                  </a:extLst>
                </a:hlinkClick>
              </a:rPr>
              <a:t>consultation</a:t>
            </a:r>
            <a:r>
              <a:rPr lang="en-GB" sz="1500" dirty="0">
                <a:solidFill>
                  <a:srgbClr val="231D4F"/>
                </a:solidFill>
              </a:rPr>
              <a:t>, by </a:t>
            </a:r>
            <a:r>
              <a:rPr lang="en-GB" sz="1500" b="1" dirty="0">
                <a:solidFill>
                  <a:srgbClr val="231D4F"/>
                </a:solidFill>
              </a:rPr>
              <a:t>26 November 2025.</a:t>
            </a:r>
            <a:endParaRPr lang="en-GB" sz="1500" dirty="0">
              <a:solidFill>
                <a:srgbClr val="231D4F"/>
              </a:solidFill>
            </a:endParaRPr>
          </a:p>
        </p:txBody>
      </p:sp>
      <p:sp>
        <p:nvSpPr>
          <p:cNvPr id="5" name="Rectangle 1">
            <a:extLst>
              <a:ext uri="{FF2B5EF4-FFF2-40B4-BE49-F238E27FC236}">
                <a16:creationId xmlns:a16="http://schemas.microsoft.com/office/drawing/2014/main" id="{015A72B4-3E9D-17ED-E5BA-B4D0D5232063}"/>
              </a:ext>
            </a:extLst>
          </p:cNvPr>
          <p:cNvSpPr>
            <a:spLocks noGrp="1" noChangeArrowheads="1"/>
          </p:cNvSpPr>
          <p:nvPr>
            <p:ph idx="11"/>
          </p:nvPr>
        </p:nvSpPr>
        <p:spPr bwMode="auto">
          <a:xfrm>
            <a:off x="342899" y="1504583"/>
            <a:ext cx="829945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ea typeface="Aptos" panose="020B0004020202020204" pitchFamily="34" charset="0"/>
                <a:cs typeface="Times New Roman" panose="02020603050405020304" pitchFamily="18" charset="0"/>
              </a:rPr>
              <a:t>This copy is for you to use across your channels when talking about the campaign.</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ea typeface="Aptos" panose="020B0004020202020204" pitchFamily="34" charset="0"/>
                <a:cs typeface="Times New Roman" panose="02020603050405020304" pitchFamily="18" charset="0"/>
              </a:rPr>
              <a:t>For example, the copy can be included in newsletters, emails and on your website. </a:t>
            </a:r>
            <a:br>
              <a:rPr kumimoji="0" lang="en-US" altLang="en-US" b="0" i="0" u="none" strike="noStrike" cap="none" normalizeH="0" baseline="0" dirty="0">
                <a:ln>
                  <a:noFill/>
                </a:ln>
                <a:solidFill>
                  <a:schemeClr val="tx1"/>
                </a:solidFill>
                <a:effectLst/>
                <a:ea typeface="Aptos" panose="020B0004020202020204" pitchFamily="34" charset="0"/>
                <a:cs typeface="Times New Roman" panose="02020603050405020304" pitchFamily="18" charset="0"/>
              </a:rPr>
            </a:br>
            <a:r>
              <a:rPr kumimoji="0" lang="en-US" altLang="en-US" b="0" i="0" u="none" strike="noStrike" cap="none" normalizeH="0" baseline="0" dirty="0">
                <a:ln>
                  <a:noFill/>
                </a:ln>
                <a:solidFill>
                  <a:schemeClr val="tx1"/>
                </a:solidFill>
                <a:effectLst/>
                <a:ea typeface="Aptos" panose="020B0004020202020204" pitchFamily="34" charset="0"/>
                <a:cs typeface="Times New Roman" panose="02020603050405020304" pitchFamily="18" charset="0"/>
              </a:rPr>
              <a:t>Feel free to </a:t>
            </a:r>
            <a:r>
              <a:rPr kumimoji="0" lang="en-US" altLang="en-US" b="0" i="0" strike="noStrike" cap="none" normalizeH="0" baseline="0" dirty="0">
                <a:ln>
                  <a:noFill/>
                </a:ln>
                <a:effectLst/>
                <a:ea typeface="Aptos" panose="020B0004020202020204" pitchFamily="34" charset="0"/>
                <a:cs typeface="Times New Roman" panose="02020603050405020304" pitchFamily="18" charset="0"/>
              </a:rPr>
              <a:t>edit it to fit</a:t>
            </a:r>
            <a:r>
              <a:rPr kumimoji="0" lang="en-US" altLang="en-US" b="0" i="0" strike="noStrike" cap="none" normalizeH="0" baseline="0" dirty="0">
                <a:ln>
                  <a:noFill/>
                </a:ln>
                <a:solidFill>
                  <a:schemeClr val="tx1"/>
                </a:solidFill>
                <a:effectLst/>
                <a:ea typeface="Aptos" panose="020B0004020202020204" pitchFamily="34" charset="0"/>
                <a:cs typeface="Times New Roman" panose="02020603050405020304" pitchFamily="18" charset="0"/>
              </a:rPr>
              <a:t> </a:t>
            </a:r>
            <a:r>
              <a:rPr kumimoji="0" lang="en-US" altLang="en-US" b="0" i="0" u="none" strike="noStrike" cap="none" normalizeH="0" baseline="0" dirty="0">
                <a:ln>
                  <a:noFill/>
                </a:ln>
                <a:solidFill>
                  <a:schemeClr val="tx1"/>
                </a:solidFill>
                <a:effectLst/>
                <a:ea typeface="Aptos" panose="020B0004020202020204" pitchFamily="34" charset="0"/>
                <a:cs typeface="Times New Roman" panose="02020603050405020304" pitchFamily="18" charset="0"/>
              </a:rPr>
              <a:t>with your own tone of voice. </a:t>
            </a:r>
            <a:endParaRPr kumimoji="0" lang="en-US" altLang="en-US" b="0" i="0" u="none" strike="noStrike" cap="none" normalizeH="0" baseline="0" dirty="0">
              <a:ln>
                <a:noFill/>
              </a:ln>
              <a:solidFill>
                <a:schemeClr val="tx1"/>
              </a:solidFill>
              <a:effectLst/>
            </a:endParaRPr>
          </a:p>
        </p:txBody>
      </p:sp>
      <p:sp>
        <p:nvSpPr>
          <p:cNvPr id="4" name="TextBox 3">
            <a:extLst>
              <a:ext uri="{FF2B5EF4-FFF2-40B4-BE49-F238E27FC236}">
                <a16:creationId xmlns:a16="http://schemas.microsoft.com/office/drawing/2014/main" id="{987ECC68-6A98-F7BB-3519-6002DC9C6FBE}"/>
              </a:ext>
            </a:extLst>
          </p:cNvPr>
          <p:cNvSpPr txBox="1"/>
          <p:nvPr/>
        </p:nvSpPr>
        <p:spPr>
          <a:xfrm>
            <a:off x="342900" y="7078274"/>
            <a:ext cx="4887913" cy="246221"/>
          </a:xfrm>
          <a:prstGeom prst="rect">
            <a:avLst/>
          </a:prstGeom>
          <a:noFill/>
        </p:spPr>
        <p:txBody>
          <a:bodyPr wrap="square" lIns="270000" rtlCol="0">
            <a:spAutoFit/>
          </a:bodyPr>
          <a:lstStyle/>
          <a:p>
            <a:r>
              <a:rPr lang="en-GB" sz="1000" dirty="0">
                <a:solidFill>
                  <a:srgbClr val="231D4F"/>
                </a:solidFill>
                <a:latin typeface="Helvetica" pitchFamily="2" charset="0"/>
              </a:rPr>
              <a:t>School inspections are changing: Shape What’s Next</a:t>
            </a:r>
            <a:endParaRPr lang="en-US" sz="1000" dirty="0">
              <a:solidFill>
                <a:srgbClr val="231D4F"/>
              </a:solidFill>
              <a:latin typeface="Helvetica" pitchFamily="2" charset="0"/>
            </a:endParaRPr>
          </a:p>
        </p:txBody>
      </p:sp>
    </p:spTree>
    <p:extLst>
      <p:ext uri="{BB962C8B-B14F-4D97-AF65-F5344CB8AC3E}">
        <p14:creationId xmlns:p14="http://schemas.microsoft.com/office/powerpoint/2010/main" val="2572082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BA89E-9780-297A-518E-2FB244E9A295}"/>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B4C1C40-4EC1-A9BA-3FA3-89EDA12AA391}"/>
              </a:ext>
            </a:extLst>
          </p:cNvPr>
          <p:cNvSpPr>
            <a:spLocks noGrp="1"/>
          </p:cNvSpPr>
          <p:nvPr>
            <p:ph idx="1"/>
          </p:nvPr>
        </p:nvSpPr>
        <p:spPr>
          <a:xfrm>
            <a:off x="342900" y="1497757"/>
            <a:ext cx="5925486" cy="1772660"/>
          </a:xfrm>
          <a:noFill/>
        </p:spPr>
        <p:txBody>
          <a:bodyPr>
            <a:normAutofit/>
          </a:bodyPr>
          <a:lstStyle/>
          <a:p>
            <a:pPr>
              <a:lnSpc>
                <a:spcPct val="100000"/>
              </a:lnSpc>
            </a:pPr>
            <a:r>
              <a:rPr lang="en-GB" dirty="0">
                <a:solidFill>
                  <a:srgbClr val="231D4F"/>
                </a:solidFill>
              </a:rPr>
              <a:t>One of the easiest ways to spread the word about the campaign is through your social media channels.</a:t>
            </a:r>
          </a:p>
          <a:p>
            <a:pPr>
              <a:lnSpc>
                <a:spcPct val="100000"/>
              </a:lnSpc>
            </a:pPr>
            <a:r>
              <a:rPr lang="en-GB" dirty="0">
                <a:solidFill>
                  <a:srgbClr val="231D4F"/>
                </a:solidFill>
              </a:rPr>
              <a:t>We have created a range of static and animated social assets for channels including Facebook, Instagram and X.</a:t>
            </a:r>
          </a:p>
        </p:txBody>
      </p:sp>
      <p:pic>
        <p:nvPicPr>
          <p:cNvPr id="13" name="Picture Placeholder 12">
            <a:extLst>
              <a:ext uri="{FF2B5EF4-FFF2-40B4-BE49-F238E27FC236}">
                <a16:creationId xmlns:a16="http://schemas.microsoft.com/office/drawing/2014/main" id="{03F3A319-431B-26BF-38F4-CAAEFC0E28C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6446783" y="342899"/>
            <a:ext cx="3920462" cy="3151187"/>
          </a:xfrm>
        </p:spPr>
      </p:pic>
      <p:pic>
        <p:nvPicPr>
          <p:cNvPr id="8" name="Picture Placeholder 7" descr="A group of children raising their hands&#10;&#10;AI-generated content may be incorrect.">
            <a:extLst>
              <a:ext uri="{FF2B5EF4-FFF2-40B4-BE49-F238E27FC236}">
                <a16:creationId xmlns:a16="http://schemas.microsoft.com/office/drawing/2014/main" id="{B3446CCC-4F3F-A85E-0F2F-48DD67D7D90E}"/>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6" name="Title 5">
            <a:extLst>
              <a:ext uri="{FF2B5EF4-FFF2-40B4-BE49-F238E27FC236}">
                <a16:creationId xmlns:a16="http://schemas.microsoft.com/office/drawing/2014/main" id="{313FA437-AB98-892C-BACF-A5A579FD1869}"/>
              </a:ext>
            </a:extLst>
          </p:cNvPr>
          <p:cNvSpPr>
            <a:spLocks noGrp="1"/>
          </p:cNvSpPr>
          <p:nvPr>
            <p:ph type="title"/>
          </p:nvPr>
        </p:nvSpPr>
        <p:spPr>
          <a:xfrm>
            <a:off x="332581" y="342901"/>
            <a:ext cx="5925486" cy="896938"/>
          </a:xfrm>
          <a:prstGeom prst="roundRect">
            <a:avLst>
              <a:gd name="adj" fmla="val 6654"/>
            </a:avLst>
          </a:prstGeom>
        </p:spPr>
        <p:txBody>
          <a:bodyPr/>
          <a:lstStyle/>
          <a:p>
            <a:r>
              <a:rPr lang="en-GB" sz="2800" dirty="0"/>
              <a:t>Social assets</a:t>
            </a:r>
            <a:endParaRPr lang="en-US" sz="3086" dirty="0"/>
          </a:p>
        </p:txBody>
      </p:sp>
      <p:sp>
        <p:nvSpPr>
          <p:cNvPr id="12" name="TextBox 11">
            <a:extLst>
              <a:ext uri="{FF2B5EF4-FFF2-40B4-BE49-F238E27FC236}">
                <a16:creationId xmlns:a16="http://schemas.microsoft.com/office/drawing/2014/main" id="{C6A3A09C-C3F8-C731-EAE6-126C494836CB}"/>
              </a:ext>
            </a:extLst>
          </p:cNvPr>
          <p:cNvSpPr txBox="1"/>
          <p:nvPr/>
        </p:nvSpPr>
        <p:spPr>
          <a:xfrm>
            <a:off x="1482364" y="5729579"/>
            <a:ext cx="2048236" cy="830997"/>
          </a:xfrm>
          <a:prstGeom prst="rect">
            <a:avLst/>
          </a:prstGeom>
          <a:noFill/>
        </p:spPr>
        <p:txBody>
          <a:bodyPr wrap="square">
            <a:spAutoFit/>
          </a:bodyPr>
          <a:lstStyle/>
          <a:p>
            <a:pPr algn="r"/>
            <a:r>
              <a:rPr lang="en-US" sz="1200" dirty="0">
                <a:latin typeface="Helvetica" pitchFamily="2" charset="0"/>
              </a:rPr>
              <a:t>Social static &amp; animated 1080x1080</a:t>
            </a:r>
          </a:p>
          <a:p>
            <a:pPr algn="r"/>
            <a:endParaRPr lang="en-US" sz="1200" dirty="0">
              <a:latin typeface="Helvetica" pitchFamily="2" charset="0"/>
            </a:endParaRPr>
          </a:p>
          <a:p>
            <a:pPr algn="r"/>
            <a:r>
              <a:rPr lang="en-US" sz="1200" dirty="0">
                <a:latin typeface="Helvetica" pitchFamily="2" charset="0"/>
              </a:rPr>
              <a:t>1350x1080</a:t>
            </a:r>
          </a:p>
        </p:txBody>
      </p:sp>
      <p:sp>
        <p:nvSpPr>
          <p:cNvPr id="14" name="TextBox 13">
            <a:extLst>
              <a:ext uri="{FF2B5EF4-FFF2-40B4-BE49-F238E27FC236}">
                <a16:creationId xmlns:a16="http://schemas.microsoft.com/office/drawing/2014/main" id="{6EC021B4-E58A-3836-CD25-443CDAC591DC}"/>
              </a:ext>
            </a:extLst>
          </p:cNvPr>
          <p:cNvSpPr txBox="1"/>
          <p:nvPr/>
        </p:nvSpPr>
        <p:spPr>
          <a:xfrm>
            <a:off x="12829309" y="3879273"/>
            <a:ext cx="184731" cy="369332"/>
          </a:xfrm>
          <a:prstGeom prst="rect">
            <a:avLst/>
          </a:prstGeom>
          <a:noFill/>
        </p:spPr>
        <p:txBody>
          <a:bodyPr wrap="none" rtlCol="0">
            <a:spAutoFit/>
          </a:bodyPr>
          <a:lstStyle/>
          <a:p>
            <a:endParaRPr lang="en-US" dirty="0"/>
          </a:p>
        </p:txBody>
      </p:sp>
      <p:pic>
        <p:nvPicPr>
          <p:cNvPr id="15" name="Picture Placeholder 7">
            <a:extLst>
              <a:ext uri="{FF2B5EF4-FFF2-40B4-BE49-F238E27FC236}">
                <a16:creationId xmlns:a16="http://schemas.microsoft.com/office/drawing/2014/main" id="{84ECE7EE-3FB5-5D83-8358-302DA00E5D5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805161" y="3722687"/>
            <a:ext cx="3181194" cy="3151187"/>
          </a:xfrm>
          <a:prstGeom prst="roundRect">
            <a:avLst>
              <a:gd name="adj" fmla="val 3328"/>
            </a:avLst>
          </a:prstGeom>
          <a:solidFill>
            <a:schemeClr val="bg2"/>
          </a:solidFill>
        </p:spPr>
      </p:pic>
      <p:sp>
        <p:nvSpPr>
          <p:cNvPr id="16" name="TextBox 15">
            <a:extLst>
              <a:ext uri="{FF2B5EF4-FFF2-40B4-BE49-F238E27FC236}">
                <a16:creationId xmlns:a16="http://schemas.microsoft.com/office/drawing/2014/main" id="{EB15DF12-B00E-F5BC-6FE1-8EC213E46EE3}"/>
              </a:ext>
            </a:extLst>
          </p:cNvPr>
          <p:cNvSpPr txBox="1"/>
          <p:nvPr/>
        </p:nvSpPr>
        <p:spPr>
          <a:xfrm>
            <a:off x="342900" y="7078274"/>
            <a:ext cx="4887913" cy="246221"/>
          </a:xfrm>
          <a:prstGeom prst="rect">
            <a:avLst/>
          </a:prstGeom>
          <a:noFill/>
        </p:spPr>
        <p:txBody>
          <a:bodyPr wrap="square" lIns="270000" rtlCol="0">
            <a:spAutoFit/>
          </a:bodyPr>
          <a:lstStyle/>
          <a:p>
            <a:r>
              <a:rPr lang="en-GB" sz="1000" dirty="0">
                <a:solidFill>
                  <a:srgbClr val="231D4F"/>
                </a:solidFill>
                <a:latin typeface="Helvetica" pitchFamily="2" charset="0"/>
              </a:rPr>
              <a:t>School inspections are changing: Shape What’s Next</a:t>
            </a:r>
            <a:endParaRPr lang="en-US" sz="1000" dirty="0">
              <a:solidFill>
                <a:srgbClr val="231D4F"/>
              </a:solidFill>
              <a:latin typeface="Helvetica" pitchFamily="2" charset="0"/>
            </a:endParaRPr>
          </a:p>
        </p:txBody>
      </p:sp>
    </p:spTree>
    <p:extLst>
      <p:ext uri="{BB962C8B-B14F-4D97-AF65-F5344CB8AC3E}">
        <p14:creationId xmlns:p14="http://schemas.microsoft.com/office/powerpoint/2010/main" val="780815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1EA3E-7076-9269-CF40-F0D0BDCA55EB}"/>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0EDFD30-D0BA-73AA-F128-2FB202C272A8}"/>
              </a:ext>
            </a:extLst>
          </p:cNvPr>
          <p:cNvSpPr>
            <a:spLocks noGrp="1"/>
          </p:cNvSpPr>
          <p:nvPr>
            <p:ph idx="1"/>
          </p:nvPr>
        </p:nvSpPr>
        <p:spPr>
          <a:xfrm>
            <a:off x="342901" y="1513492"/>
            <a:ext cx="3187700" cy="5360383"/>
          </a:xfrm>
          <a:noFill/>
        </p:spPr>
        <p:txBody>
          <a:bodyPr>
            <a:noAutofit/>
          </a:bodyPr>
          <a:lstStyle/>
          <a:p>
            <a:pPr>
              <a:lnSpc>
                <a:spcPct val="100000"/>
              </a:lnSpc>
            </a:pPr>
            <a:r>
              <a:rPr lang="en-GB" b="1" dirty="0">
                <a:solidFill>
                  <a:srgbClr val="231D4F"/>
                </a:solidFill>
              </a:rPr>
              <a:t>X/TWITTER:</a:t>
            </a:r>
          </a:p>
          <a:p>
            <a:pPr>
              <a:lnSpc>
                <a:spcPct val="100000"/>
              </a:lnSpc>
              <a:spcBef>
                <a:spcPts val="502"/>
              </a:spcBef>
            </a:pPr>
            <a:r>
              <a:rPr lang="en-GB" dirty="0">
                <a:solidFill>
                  <a:srgbClr val="231D4F"/>
                </a:solidFill>
              </a:rPr>
              <a:t>School inspections are changing. A public </a:t>
            </a:r>
            <a:r>
              <a:rPr lang="en-GB" dirty="0">
                <a:solidFill>
                  <a:srgbClr val="231D4F"/>
                </a:solidFill>
                <a:hlinkClick r:id="rId2">
                  <a:extLst>
                    <a:ext uri="{A12FA001-AC4F-418D-AE19-62706E023703}">
                      <ahyp:hlinkClr xmlns:ahyp="http://schemas.microsoft.com/office/drawing/2018/hyperlinkcolor" val="tx"/>
                    </a:ext>
                  </a:extLst>
                </a:hlinkClick>
              </a:rPr>
              <a:t>consultation</a:t>
            </a:r>
            <a:r>
              <a:rPr lang="en-GB" dirty="0">
                <a:solidFill>
                  <a:srgbClr val="231D4F"/>
                </a:solidFill>
              </a:rPr>
              <a:t> has been launched by HM Chief Inspector of Education to gather views on the future of school inspections in Scotland.</a:t>
            </a:r>
          </a:p>
          <a:p>
            <a:pPr>
              <a:lnSpc>
                <a:spcPct val="100000"/>
              </a:lnSpc>
              <a:spcBef>
                <a:spcPts val="502"/>
              </a:spcBef>
            </a:pPr>
            <a:endParaRPr lang="en-GB" dirty="0">
              <a:solidFill>
                <a:srgbClr val="231D4F"/>
              </a:solidFill>
            </a:endParaRPr>
          </a:p>
          <a:p>
            <a:pPr>
              <a:lnSpc>
                <a:spcPct val="100000"/>
              </a:lnSpc>
              <a:spcBef>
                <a:spcPts val="502"/>
              </a:spcBef>
            </a:pPr>
            <a:r>
              <a:rPr lang="en-GB" dirty="0">
                <a:solidFill>
                  <a:srgbClr val="231D4F"/>
                </a:solidFill>
              </a:rPr>
              <a:t>Take part before 26 November #Schoolinspectionsarechanging #HMIE</a:t>
            </a:r>
          </a:p>
          <a:p>
            <a:pPr>
              <a:lnSpc>
                <a:spcPct val="100000"/>
              </a:lnSpc>
            </a:pPr>
            <a:endParaRPr lang="en-GB" dirty="0">
              <a:solidFill>
                <a:srgbClr val="231D4F"/>
              </a:solidFill>
            </a:endParaRPr>
          </a:p>
        </p:txBody>
      </p:sp>
      <p:sp>
        <p:nvSpPr>
          <p:cNvPr id="2" name="Content Placeholder 1">
            <a:extLst>
              <a:ext uri="{FF2B5EF4-FFF2-40B4-BE49-F238E27FC236}">
                <a16:creationId xmlns:a16="http://schemas.microsoft.com/office/drawing/2014/main" id="{666E89A4-52B8-657C-9A29-92CDD1DAC486}"/>
              </a:ext>
            </a:extLst>
          </p:cNvPr>
          <p:cNvSpPr>
            <a:spLocks noGrp="1"/>
          </p:cNvSpPr>
          <p:nvPr>
            <p:ph idx="10"/>
          </p:nvPr>
        </p:nvSpPr>
        <p:spPr>
          <a:xfrm>
            <a:off x="3769518" y="1513490"/>
            <a:ext cx="6589714" cy="5360386"/>
          </a:xfrm>
        </p:spPr>
        <p:txBody>
          <a:bodyPr>
            <a:noAutofit/>
          </a:bodyPr>
          <a:lstStyle/>
          <a:p>
            <a:pPr>
              <a:lnSpc>
                <a:spcPct val="100000"/>
              </a:lnSpc>
              <a:spcBef>
                <a:spcPts val="502"/>
              </a:spcBef>
            </a:pPr>
            <a:r>
              <a:rPr lang="en-GB" b="1" dirty="0">
                <a:solidFill>
                  <a:srgbClr val="231D4F"/>
                </a:solidFill>
              </a:rPr>
              <a:t>FACEBOOK:</a:t>
            </a:r>
          </a:p>
          <a:p>
            <a:pPr>
              <a:lnSpc>
                <a:spcPct val="100000"/>
              </a:lnSpc>
              <a:spcBef>
                <a:spcPts val="502"/>
              </a:spcBef>
            </a:pPr>
            <a:r>
              <a:rPr lang="en-GB" dirty="0">
                <a:solidFill>
                  <a:srgbClr val="231D4F"/>
                </a:solidFill>
              </a:rPr>
              <a:t>School inspections are changing: Shape what’s next</a:t>
            </a:r>
          </a:p>
          <a:p>
            <a:pPr>
              <a:lnSpc>
                <a:spcPct val="100000"/>
              </a:lnSpc>
              <a:spcBef>
                <a:spcPts val="502"/>
              </a:spcBef>
            </a:pPr>
            <a:r>
              <a:rPr lang="en-GB" dirty="0">
                <a:solidFill>
                  <a:srgbClr val="231D4F"/>
                </a:solidFill>
              </a:rPr>
              <a:t>A public </a:t>
            </a:r>
            <a:r>
              <a:rPr lang="en-GB" dirty="0">
                <a:solidFill>
                  <a:srgbClr val="231D4F"/>
                </a:solidFill>
                <a:hlinkClick r:id="rId2">
                  <a:extLst>
                    <a:ext uri="{A12FA001-AC4F-418D-AE19-62706E023703}">
                      <ahyp:hlinkClr xmlns:ahyp="http://schemas.microsoft.com/office/drawing/2018/hyperlinkcolor" val="tx"/>
                    </a:ext>
                  </a:extLst>
                </a:hlinkClick>
              </a:rPr>
              <a:t>consultation</a:t>
            </a:r>
            <a:r>
              <a:rPr lang="en-GB" dirty="0">
                <a:solidFill>
                  <a:srgbClr val="231D4F"/>
                </a:solidFill>
              </a:rPr>
              <a:t> has been launched by HM Chief Inspector of Education to hear your views on the future of school inspections in Scotland.</a:t>
            </a:r>
          </a:p>
          <a:p>
            <a:pPr>
              <a:lnSpc>
                <a:spcPct val="100000"/>
              </a:lnSpc>
              <a:spcBef>
                <a:spcPts val="502"/>
              </a:spcBef>
            </a:pPr>
            <a:r>
              <a:rPr lang="en-GB" dirty="0">
                <a:solidFill>
                  <a:srgbClr val="231D4F"/>
                </a:solidFill>
              </a:rPr>
              <a:t>The consultation covers topics including:</a:t>
            </a:r>
          </a:p>
          <a:p>
            <a:pPr>
              <a:lnSpc>
                <a:spcPct val="100000"/>
              </a:lnSpc>
              <a:spcBef>
                <a:spcPts val="502"/>
              </a:spcBef>
            </a:pPr>
            <a:endParaRPr lang="en-GB" dirty="0">
              <a:solidFill>
                <a:srgbClr val="231D4F"/>
              </a:solidFill>
            </a:endParaRPr>
          </a:p>
          <a:p>
            <a:pPr>
              <a:lnSpc>
                <a:spcPct val="100000"/>
              </a:lnSpc>
              <a:spcBef>
                <a:spcPts val="502"/>
              </a:spcBef>
            </a:pPr>
            <a:r>
              <a:rPr lang="en-GB" dirty="0">
                <a:solidFill>
                  <a:srgbClr val="231D4F"/>
                </a:solidFill>
              </a:rPr>
              <a:t>✅ Who’s involved in inspections</a:t>
            </a:r>
          </a:p>
          <a:p>
            <a:pPr>
              <a:lnSpc>
                <a:spcPct val="100000"/>
              </a:lnSpc>
              <a:spcBef>
                <a:spcPts val="502"/>
              </a:spcBef>
            </a:pPr>
            <a:r>
              <a:rPr lang="en-GB" dirty="0">
                <a:solidFill>
                  <a:srgbClr val="231D4F"/>
                </a:solidFill>
              </a:rPr>
              <a:t>✅ How often schools are inspected</a:t>
            </a:r>
          </a:p>
          <a:p>
            <a:pPr>
              <a:lnSpc>
                <a:spcPct val="100000"/>
              </a:lnSpc>
              <a:spcBef>
                <a:spcPts val="502"/>
              </a:spcBef>
            </a:pPr>
            <a:r>
              <a:rPr lang="en-GB" dirty="0">
                <a:solidFill>
                  <a:srgbClr val="231D4F"/>
                </a:solidFill>
              </a:rPr>
              <a:t>✅ Use of inspection grades</a:t>
            </a:r>
          </a:p>
          <a:p>
            <a:pPr>
              <a:lnSpc>
                <a:spcPct val="100000"/>
              </a:lnSpc>
              <a:spcBef>
                <a:spcPts val="502"/>
              </a:spcBef>
            </a:pPr>
            <a:endParaRPr lang="en-GB" dirty="0">
              <a:solidFill>
                <a:srgbClr val="231D4F"/>
              </a:solidFill>
            </a:endParaRPr>
          </a:p>
          <a:p>
            <a:pPr>
              <a:lnSpc>
                <a:spcPct val="100000"/>
              </a:lnSpc>
              <a:spcBef>
                <a:spcPts val="502"/>
              </a:spcBef>
            </a:pPr>
            <a:r>
              <a:rPr lang="en-GB" dirty="0">
                <a:solidFill>
                  <a:srgbClr val="231D4F"/>
                </a:solidFill>
              </a:rPr>
              <a:t>This is your chance to shape how inspections support improvement in schools. Whether you’re a parent, pupil, educator, or member of the public – help shape what’s next.</a:t>
            </a:r>
            <a:br>
              <a:rPr lang="en-GB" dirty="0">
                <a:solidFill>
                  <a:srgbClr val="231D4F"/>
                </a:solidFill>
              </a:rPr>
            </a:br>
            <a:endParaRPr lang="en-GB" dirty="0">
              <a:solidFill>
                <a:srgbClr val="231D4F"/>
              </a:solidFill>
            </a:endParaRPr>
          </a:p>
          <a:p>
            <a:pPr>
              <a:lnSpc>
                <a:spcPct val="100000"/>
              </a:lnSpc>
              <a:spcBef>
                <a:spcPts val="502"/>
              </a:spcBef>
            </a:pPr>
            <a:r>
              <a:rPr lang="en-GB" dirty="0">
                <a:solidFill>
                  <a:srgbClr val="231D4F"/>
                </a:solidFill>
              </a:rPr>
              <a:t>📅 Closes: 26 November 2025</a:t>
            </a:r>
          </a:p>
          <a:p>
            <a:pPr>
              <a:spcBef>
                <a:spcPts val="502"/>
              </a:spcBef>
            </a:pPr>
            <a:r>
              <a:rPr lang="en-US" dirty="0">
                <a:solidFill>
                  <a:srgbClr val="231D4F"/>
                </a:solidFill>
              </a:rPr>
              <a:t>#</a:t>
            </a:r>
            <a:r>
              <a:rPr lang="en-US" dirty="0" err="1">
                <a:solidFill>
                  <a:srgbClr val="231D4F"/>
                </a:solidFill>
              </a:rPr>
              <a:t>Schoolinspectionsarechanging</a:t>
            </a:r>
            <a:r>
              <a:rPr lang="en-US" dirty="0">
                <a:solidFill>
                  <a:srgbClr val="231D4F"/>
                </a:solidFill>
              </a:rPr>
              <a:t> #HMIE </a:t>
            </a:r>
          </a:p>
        </p:txBody>
      </p:sp>
      <p:sp>
        <p:nvSpPr>
          <p:cNvPr id="6" name="Title 5">
            <a:extLst>
              <a:ext uri="{FF2B5EF4-FFF2-40B4-BE49-F238E27FC236}">
                <a16:creationId xmlns:a16="http://schemas.microsoft.com/office/drawing/2014/main" id="{919CB155-E407-5D12-EE07-B2E75B816A13}"/>
              </a:ext>
            </a:extLst>
          </p:cNvPr>
          <p:cNvSpPr>
            <a:spLocks noGrp="1"/>
          </p:cNvSpPr>
          <p:nvPr>
            <p:ph type="title"/>
          </p:nvPr>
        </p:nvSpPr>
        <p:spPr>
          <a:prstGeom prst="roundRect">
            <a:avLst>
              <a:gd name="adj" fmla="val 6654"/>
            </a:avLst>
          </a:prstGeom>
        </p:spPr>
        <p:txBody>
          <a:bodyPr>
            <a:normAutofit/>
          </a:bodyPr>
          <a:lstStyle/>
          <a:p>
            <a:r>
              <a:rPr lang="en-GB" dirty="0"/>
              <a:t>Suggested social media posts</a:t>
            </a:r>
          </a:p>
        </p:txBody>
      </p:sp>
      <p:sp>
        <p:nvSpPr>
          <p:cNvPr id="4" name="TextBox 3">
            <a:extLst>
              <a:ext uri="{FF2B5EF4-FFF2-40B4-BE49-F238E27FC236}">
                <a16:creationId xmlns:a16="http://schemas.microsoft.com/office/drawing/2014/main" id="{992D970C-BF95-55F6-980E-B9D2C84F2B2F}"/>
              </a:ext>
            </a:extLst>
          </p:cNvPr>
          <p:cNvSpPr txBox="1"/>
          <p:nvPr/>
        </p:nvSpPr>
        <p:spPr>
          <a:xfrm>
            <a:off x="342900" y="7078274"/>
            <a:ext cx="4887913" cy="246221"/>
          </a:xfrm>
          <a:prstGeom prst="rect">
            <a:avLst/>
          </a:prstGeom>
          <a:noFill/>
        </p:spPr>
        <p:txBody>
          <a:bodyPr wrap="square" lIns="270000" rtlCol="0">
            <a:spAutoFit/>
          </a:bodyPr>
          <a:lstStyle/>
          <a:p>
            <a:r>
              <a:rPr lang="en-GB" sz="1000" dirty="0">
                <a:solidFill>
                  <a:srgbClr val="231D4F"/>
                </a:solidFill>
                <a:latin typeface="Helvetica" pitchFamily="2" charset="0"/>
              </a:rPr>
              <a:t>School inspections are changing: Shape What’s Next</a:t>
            </a:r>
            <a:endParaRPr lang="en-US" sz="1000" dirty="0">
              <a:solidFill>
                <a:srgbClr val="231D4F"/>
              </a:solidFill>
              <a:latin typeface="Helvetica" pitchFamily="2" charset="0"/>
            </a:endParaRPr>
          </a:p>
        </p:txBody>
      </p:sp>
    </p:spTree>
    <p:extLst>
      <p:ext uri="{BB962C8B-B14F-4D97-AF65-F5344CB8AC3E}">
        <p14:creationId xmlns:p14="http://schemas.microsoft.com/office/powerpoint/2010/main" val="806657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0E41C-908E-423B-B557-7F361E0ADB0F}"/>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4ACC569-4501-3299-2296-0E5D267C785E}"/>
              </a:ext>
            </a:extLst>
          </p:cNvPr>
          <p:cNvSpPr>
            <a:spLocks noGrp="1"/>
          </p:cNvSpPr>
          <p:nvPr>
            <p:ph idx="1"/>
          </p:nvPr>
        </p:nvSpPr>
        <p:spPr>
          <a:noFill/>
        </p:spPr>
        <p:txBody>
          <a:bodyPr>
            <a:noAutofit/>
          </a:bodyPr>
          <a:lstStyle/>
          <a:p>
            <a:r>
              <a:rPr lang="en-GB" dirty="0"/>
              <a:t>We have developed a range of digital assets for you to place across your channels.</a:t>
            </a:r>
          </a:p>
          <a:p>
            <a:r>
              <a:rPr lang="en-GB" dirty="0"/>
              <a:t>This includes:</a:t>
            </a:r>
          </a:p>
          <a:p>
            <a:pPr marL="285750" indent="-285750">
              <a:buFont typeface="Arial" panose="020B0604020202020204" pitchFamily="34" charset="0"/>
              <a:buChar char="•"/>
            </a:pPr>
            <a:r>
              <a:rPr lang="en-GB" dirty="0"/>
              <a:t>Static web page banners to display on your website </a:t>
            </a:r>
          </a:p>
          <a:p>
            <a:pPr marL="285750" indent="-285750">
              <a:buFont typeface="Arial" panose="020B0604020202020204" pitchFamily="34" charset="0"/>
              <a:buChar char="•"/>
            </a:pPr>
            <a:r>
              <a:rPr lang="en-GB" dirty="0"/>
              <a:t>An email signature banner to add to your internal and external emails</a:t>
            </a:r>
          </a:p>
        </p:txBody>
      </p:sp>
      <p:pic>
        <p:nvPicPr>
          <p:cNvPr id="14" name="Picture Placeholder 13">
            <a:extLst>
              <a:ext uri="{FF2B5EF4-FFF2-40B4-BE49-F238E27FC236}">
                <a16:creationId xmlns:a16="http://schemas.microsoft.com/office/drawing/2014/main" id="{73FD1520-DFEE-7043-AE3B-3252BE3C141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5459414" y="342899"/>
            <a:ext cx="4949988" cy="6530976"/>
          </a:xfrm>
        </p:spPr>
      </p:pic>
      <p:sp>
        <p:nvSpPr>
          <p:cNvPr id="6" name="Title 5">
            <a:extLst>
              <a:ext uri="{FF2B5EF4-FFF2-40B4-BE49-F238E27FC236}">
                <a16:creationId xmlns:a16="http://schemas.microsoft.com/office/drawing/2014/main" id="{3B1BC380-E822-B6EA-3A47-1B47A8A04DC9}"/>
              </a:ext>
            </a:extLst>
          </p:cNvPr>
          <p:cNvSpPr>
            <a:spLocks noGrp="1"/>
          </p:cNvSpPr>
          <p:nvPr>
            <p:ph type="title"/>
          </p:nvPr>
        </p:nvSpPr>
        <p:spPr>
          <a:prstGeom prst="roundRect">
            <a:avLst>
              <a:gd name="adj" fmla="val 6654"/>
            </a:avLst>
          </a:prstGeom>
        </p:spPr>
        <p:txBody>
          <a:bodyPr>
            <a:normAutofit/>
          </a:bodyPr>
          <a:lstStyle/>
          <a:p>
            <a:r>
              <a:rPr lang="en-GB" dirty="0"/>
              <a:t>Digital assets </a:t>
            </a:r>
          </a:p>
        </p:txBody>
      </p:sp>
      <p:sp>
        <p:nvSpPr>
          <p:cNvPr id="4" name="TextBox 3">
            <a:extLst>
              <a:ext uri="{FF2B5EF4-FFF2-40B4-BE49-F238E27FC236}">
                <a16:creationId xmlns:a16="http://schemas.microsoft.com/office/drawing/2014/main" id="{E1D9CDD4-98AA-E73B-27AC-C4DB710240A2}"/>
              </a:ext>
            </a:extLst>
          </p:cNvPr>
          <p:cNvSpPr txBox="1"/>
          <p:nvPr/>
        </p:nvSpPr>
        <p:spPr>
          <a:xfrm>
            <a:off x="342900" y="7078274"/>
            <a:ext cx="4887913" cy="246221"/>
          </a:xfrm>
          <a:prstGeom prst="rect">
            <a:avLst/>
          </a:prstGeom>
          <a:noFill/>
        </p:spPr>
        <p:txBody>
          <a:bodyPr wrap="square" lIns="270000" rtlCol="0">
            <a:spAutoFit/>
          </a:bodyPr>
          <a:lstStyle/>
          <a:p>
            <a:r>
              <a:rPr lang="en-GB" sz="1000" dirty="0">
                <a:solidFill>
                  <a:srgbClr val="231D4F"/>
                </a:solidFill>
                <a:latin typeface="Helvetica" pitchFamily="2" charset="0"/>
              </a:rPr>
              <a:t>School inspections are changing: Shape What’s Next</a:t>
            </a:r>
            <a:endParaRPr lang="en-US" sz="1000" dirty="0">
              <a:solidFill>
                <a:srgbClr val="231D4F"/>
              </a:solidFill>
              <a:latin typeface="Helvetica" pitchFamily="2" charset="0"/>
            </a:endParaRPr>
          </a:p>
        </p:txBody>
      </p:sp>
    </p:spTree>
    <p:extLst>
      <p:ext uri="{BB962C8B-B14F-4D97-AF65-F5344CB8AC3E}">
        <p14:creationId xmlns:p14="http://schemas.microsoft.com/office/powerpoint/2010/main" val="81731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7467A14-9391-F15D-1A6F-1FB22FD0B18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prstGeom prst="roundRect">
            <a:avLst>
              <a:gd name="adj" fmla="val 5446"/>
            </a:avLst>
          </a:prstGeom>
        </p:spPr>
      </p:pic>
      <p:pic>
        <p:nvPicPr>
          <p:cNvPr id="9" name="Picture Placeholder 8">
            <a:extLst>
              <a:ext uri="{FF2B5EF4-FFF2-40B4-BE49-F238E27FC236}">
                <a16:creationId xmlns:a16="http://schemas.microsoft.com/office/drawing/2014/main" id="{5A4C6504-05CA-2DF1-808D-B91FDE17D600}"/>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p:blipFill>
        <p:spPr>
          <a:prstGeom prst="roundRect">
            <a:avLst>
              <a:gd name="adj" fmla="val 5446"/>
            </a:avLst>
          </a:prstGeom>
        </p:spPr>
      </p:pic>
      <p:pic>
        <p:nvPicPr>
          <p:cNvPr id="11" name="Picture Placeholder 10">
            <a:extLst>
              <a:ext uri="{FF2B5EF4-FFF2-40B4-BE49-F238E27FC236}">
                <a16:creationId xmlns:a16="http://schemas.microsoft.com/office/drawing/2014/main" id="{E248239E-4825-F885-C0C9-D5E96AE08651}"/>
              </a:ext>
            </a:extLst>
          </p:cNvPr>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a:stretch/>
        </p:blipFill>
        <p:spPr>
          <a:prstGeom prst="roundRect">
            <a:avLst>
              <a:gd name="adj" fmla="val 5446"/>
            </a:avLst>
          </a:prstGeom>
        </p:spPr>
      </p:pic>
      <p:pic>
        <p:nvPicPr>
          <p:cNvPr id="27" name="Picture Placeholder 26" descr="A child in a white shirt&#10;&#10;AI-generated content may be incorrect.">
            <a:extLst>
              <a:ext uri="{FF2B5EF4-FFF2-40B4-BE49-F238E27FC236}">
                <a16:creationId xmlns:a16="http://schemas.microsoft.com/office/drawing/2014/main" id="{309063F7-ABD5-2576-850D-3A01FE3AF3E8}"/>
              </a:ext>
            </a:extLst>
          </p:cNvPr>
          <p:cNvPicPr>
            <a:picLocks noGrp="1" noChangeAspect="1"/>
          </p:cNvPicPr>
          <p:nvPr>
            <p:ph type="pic" sz="quarter" idx="13"/>
          </p:nvPr>
        </p:nvPicPr>
        <p:blipFill>
          <a:blip r:embed="rId6" cstate="screen">
            <a:extLst>
              <a:ext uri="{28A0092B-C50C-407E-A947-70E740481C1C}">
                <a14:useLocalDpi xmlns:a14="http://schemas.microsoft.com/office/drawing/2010/main"/>
              </a:ext>
            </a:extLst>
          </a:blip>
          <a:srcRect/>
          <a:stretch>
            <a:fillRect/>
          </a:stretch>
        </p:blipFill>
        <p:spPr>
          <a:xfrm>
            <a:off x="5461868" y="2597072"/>
            <a:ext cx="1473200" cy="2032001"/>
          </a:xfrm>
        </p:spPr>
      </p:pic>
      <p:pic>
        <p:nvPicPr>
          <p:cNvPr id="21" name="Picture Placeholder 20" descr="A person with her arms crossed&#10;&#10;AI-generated content may be incorrect.">
            <a:extLst>
              <a:ext uri="{FF2B5EF4-FFF2-40B4-BE49-F238E27FC236}">
                <a16:creationId xmlns:a16="http://schemas.microsoft.com/office/drawing/2014/main" id="{BFFF6D97-7C5E-5939-3FCA-53B7F55C6F87}"/>
              </a:ext>
            </a:extLst>
          </p:cNvPr>
          <p:cNvPicPr>
            <a:picLocks noGrp="1" noChangeAspect="1"/>
          </p:cNvPicPr>
          <p:nvPr>
            <p:ph type="pic" sz="quarter" idx="14"/>
          </p:nvPr>
        </p:nvPicPr>
        <p:blipFill>
          <a:blip r:embed="rId7" cstate="screen">
            <a:extLst>
              <a:ext uri="{28A0092B-C50C-407E-A947-70E740481C1C}">
                <a14:useLocalDpi xmlns:a14="http://schemas.microsoft.com/office/drawing/2010/main"/>
              </a:ext>
            </a:extLst>
          </a:blip>
          <a:srcRect/>
          <a:stretch>
            <a:fillRect/>
          </a:stretch>
        </p:blipFill>
        <p:spPr>
          <a:xfrm>
            <a:off x="3747368" y="336626"/>
            <a:ext cx="1485900" cy="2019301"/>
          </a:xfrm>
        </p:spPr>
      </p:pic>
      <p:pic>
        <p:nvPicPr>
          <p:cNvPr id="29" name="Picture Placeholder 28">
            <a:extLst>
              <a:ext uri="{FF2B5EF4-FFF2-40B4-BE49-F238E27FC236}">
                <a16:creationId xmlns:a16="http://schemas.microsoft.com/office/drawing/2014/main" id="{C878C8EC-A77B-76E6-F713-E9BA0B26C99D}"/>
              </a:ext>
            </a:extLst>
          </p:cNvPr>
          <p:cNvPicPr>
            <a:picLocks noGrp="1" noChangeAspect="1"/>
          </p:cNvPicPr>
          <p:nvPr>
            <p:ph type="pic" sz="quarter" idx="15"/>
          </p:nvPr>
        </p:nvPicPr>
        <p:blipFill>
          <a:blip r:embed="rId8" cstate="screen">
            <a:extLst>
              <a:ext uri="{28A0092B-C50C-407E-A947-70E740481C1C}">
                <a14:useLocalDpi xmlns:a14="http://schemas.microsoft.com/office/drawing/2010/main"/>
              </a:ext>
            </a:extLst>
          </a:blip>
          <a:srcRect/>
          <a:stretch>
            <a:fillRect/>
          </a:stretch>
        </p:blipFill>
        <p:spPr>
          <a:xfrm>
            <a:off x="3759199" y="4857675"/>
            <a:ext cx="1474069" cy="2006752"/>
          </a:xfrm>
        </p:spPr>
      </p:pic>
      <p:pic>
        <p:nvPicPr>
          <p:cNvPr id="23" name="Picture Placeholder 22">
            <a:extLst>
              <a:ext uri="{FF2B5EF4-FFF2-40B4-BE49-F238E27FC236}">
                <a16:creationId xmlns:a16="http://schemas.microsoft.com/office/drawing/2014/main" id="{31BF5F83-3668-5F5B-3FB0-F36E7EEAAFFE}"/>
              </a:ext>
            </a:extLst>
          </p:cNvPr>
          <p:cNvPicPr>
            <a:picLocks noGrp="1" noChangeAspect="1"/>
          </p:cNvPicPr>
          <p:nvPr>
            <p:ph type="pic" sz="quarter" idx="16"/>
          </p:nvPr>
        </p:nvPicPr>
        <p:blipFill>
          <a:blip r:embed="rId9" cstate="screen">
            <a:extLst>
              <a:ext uri="{28A0092B-C50C-407E-A947-70E740481C1C}">
                <a14:useLocalDpi xmlns:a14="http://schemas.microsoft.com/office/drawing/2010/main"/>
              </a:ext>
            </a:extLst>
          </a:blip>
          <a:srcRect/>
          <a:stretch>
            <a:fillRect/>
          </a:stretch>
        </p:blipFill>
        <p:spPr>
          <a:xfrm>
            <a:off x="2057400" y="2597074"/>
            <a:ext cx="1473200" cy="2013027"/>
          </a:xfrm>
        </p:spPr>
      </p:pic>
      <p:pic>
        <p:nvPicPr>
          <p:cNvPr id="19" name="Picture Placeholder 18" descr="A person in a grey shirt&#10;&#10;AI-generated content may be incorrect.">
            <a:extLst>
              <a:ext uri="{FF2B5EF4-FFF2-40B4-BE49-F238E27FC236}">
                <a16:creationId xmlns:a16="http://schemas.microsoft.com/office/drawing/2014/main" id="{F66541D5-3A6F-D9BB-8361-28392BEA7318}"/>
              </a:ext>
            </a:extLst>
          </p:cNvPr>
          <p:cNvPicPr>
            <a:picLocks noGrp="1" noChangeAspect="1"/>
          </p:cNvPicPr>
          <p:nvPr>
            <p:ph type="pic" sz="quarter" idx="17"/>
          </p:nvPr>
        </p:nvPicPr>
        <p:blipFill>
          <a:blip r:embed="rId10" cstate="screen">
            <a:extLst>
              <a:ext uri="{28A0092B-C50C-407E-A947-70E740481C1C}">
                <a14:useLocalDpi xmlns:a14="http://schemas.microsoft.com/office/drawing/2010/main"/>
              </a:ext>
            </a:extLst>
          </a:blip>
          <a:srcRect/>
          <a:stretch>
            <a:fillRect/>
          </a:stretch>
        </p:blipFill>
        <p:spPr/>
      </p:pic>
      <p:pic>
        <p:nvPicPr>
          <p:cNvPr id="25" name="Picture Placeholder 24">
            <a:extLst>
              <a:ext uri="{FF2B5EF4-FFF2-40B4-BE49-F238E27FC236}">
                <a16:creationId xmlns:a16="http://schemas.microsoft.com/office/drawing/2014/main" id="{902E22B1-5A8E-3568-C7A7-F0046CC78DBA}"/>
              </a:ext>
            </a:extLst>
          </p:cNvPr>
          <p:cNvPicPr>
            <a:picLocks noGrp="1" noChangeAspect="1"/>
          </p:cNvPicPr>
          <p:nvPr>
            <p:ph type="pic" sz="quarter" idx="18"/>
          </p:nvPr>
        </p:nvPicPr>
        <p:blipFill>
          <a:blip r:embed="rId11" cstate="screen">
            <a:extLst>
              <a:ext uri="{28A0092B-C50C-407E-A947-70E740481C1C}">
                <a14:useLocalDpi xmlns:a14="http://schemas.microsoft.com/office/drawing/2010/main"/>
              </a:ext>
            </a:extLst>
          </a:blip>
          <a:srcRect/>
          <a:stretch>
            <a:fillRect/>
          </a:stretch>
        </p:blipFill>
        <p:spPr>
          <a:xfrm>
            <a:off x="342901" y="4857675"/>
            <a:ext cx="1471654" cy="2019300"/>
          </a:xfrm>
        </p:spPr>
      </p:pic>
      <p:sp>
        <p:nvSpPr>
          <p:cNvPr id="30" name="Title 5">
            <a:extLst>
              <a:ext uri="{FF2B5EF4-FFF2-40B4-BE49-F238E27FC236}">
                <a16:creationId xmlns:a16="http://schemas.microsoft.com/office/drawing/2014/main" id="{9FEE7045-22B4-B889-31D9-FEE42BDC39FE}"/>
              </a:ext>
            </a:extLst>
          </p:cNvPr>
          <p:cNvSpPr txBox="1">
            <a:spLocks/>
          </p:cNvSpPr>
          <p:nvPr/>
        </p:nvSpPr>
        <p:spPr>
          <a:xfrm>
            <a:off x="341312" y="2522484"/>
            <a:ext cx="5004594" cy="2106590"/>
          </a:xfrm>
          <a:prstGeom prst="roundRect">
            <a:avLst>
              <a:gd name="adj" fmla="val 0"/>
            </a:avLst>
          </a:prstGeom>
          <a:solidFill>
            <a:schemeClr val="bg1"/>
          </a:solidFill>
        </p:spPr>
        <p:txBody>
          <a:bodyPr anchor="ctr">
            <a:noAutofit/>
          </a:bodyPr>
          <a:lstStyle>
            <a:lvl1pPr algn="l" defTabSz="1007943" rtl="0" eaLnBrk="1" latinLnBrk="0" hangingPunct="1">
              <a:lnSpc>
                <a:spcPct val="90000"/>
              </a:lnSpc>
              <a:spcBef>
                <a:spcPct val="0"/>
              </a:spcBef>
              <a:buNone/>
              <a:defRPr sz="4409" kern="1200">
                <a:solidFill>
                  <a:schemeClr val="tx1"/>
                </a:solidFill>
                <a:latin typeface="Helvetica" pitchFamily="2" charset="0"/>
                <a:ea typeface="+mj-ea"/>
                <a:cs typeface="+mj-cs"/>
              </a:defRPr>
            </a:lvl1pPr>
          </a:lstStyle>
          <a:p>
            <a:pPr>
              <a:lnSpc>
                <a:spcPct val="100000"/>
              </a:lnSpc>
            </a:pPr>
            <a:r>
              <a:rPr lang="en-GB" sz="3600" b="1" dirty="0"/>
              <a:t>Thank you for your support in promoting this campaign </a:t>
            </a:r>
          </a:p>
        </p:txBody>
      </p:sp>
    </p:spTree>
    <p:extLst>
      <p:ext uri="{BB962C8B-B14F-4D97-AF65-F5344CB8AC3E}">
        <p14:creationId xmlns:p14="http://schemas.microsoft.com/office/powerpoint/2010/main" val="153211387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3274</TotalTime>
  <Words>981</Words>
  <Application>Microsoft Office PowerPoint</Application>
  <PresentationFormat>Custom</PresentationFormat>
  <Paragraphs>80</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Arial</vt:lpstr>
      <vt:lpstr>Helvetica</vt:lpstr>
      <vt:lpstr>Outfit</vt:lpstr>
      <vt:lpstr>Custom Design</vt:lpstr>
      <vt:lpstr>School inspections are changing Shape What’s Next </vt:lpstr>
      <vt:lpstr>Background</vt:lpstr>
      <vt:lpstr>How you can help </vt:lpstr>
      <vt:lpstr>Key messages</vt:lpstr>
      <vt:lpstr>Copy</vt:lpstr>
      <vt:lpstr>Social assets</vt:lpstr>
      <vt:lpstr>Suggested social media posts</vt:lpstr>
      <vt:lpstr>Digital assets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Frances Douglas</dc:creator>
  <cp:lastModifiedBy>Jessica M. Sales@Tingwall Primary School</cp:lastModifiedBy>
  <cp:revision>28</cp:revision>
  <dcterms:created xsi:type="dcterms:W3CDTF">2025-08-27T15:54:09Z</dcterms:created>
  <dcterms:modified xsi:type="dcterms:W3CDTF">2025-10-02T07:42:35Z</dcterms:modified>
</cp:coreProperties>
</file>