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797675" cy="987425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314614-178A-472F-B753-FE44C270F5CF}" type="datetimeFigureOut">
              <a:rPr lang="en-GB" smtClean="0"/>
              <a:t>14/04/2020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72421-C0D1-47A9-9460-A0B0502D34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46952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314614-178A-472F-B753-FE44C270F5CF}" type="datetimeFigureOut">
              <a:rPr lang="en-GB" smtClean="0"/>
              <a:t>14/04/2020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72421-C0D1-47A9-9460-A0B0502D34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119185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314614-178A-472F-B753-FE44C270F5CF}" type="datetimeFigureOut">
              <a:rPr lang="en-GB" smtClean="0"/>
              <a:t>14/04/2020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72421-C0D1-47A9-9460-A0B0502D34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5637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314614-178A-472F-B753-FE44C270F5CF}" type="datetimeFigureOut">
              <a:rPr lang="en-GB" smtClean="0"/>
              <a:t>14/04/2020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72421-C0D1-47A9-9460-A0B0502D34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16076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314614-178A-472F-B753-FE44C270F5CF}" type="datetimeFigureOut">
              <a:rPr lang="en-GB" smtClean="0"/>
              <a:t>14/04/2020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72421-C0D1-47A9-9460-A0B0502D34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60768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314614-178A-472F-B753-FE44C270F5CF}" type="datetimeFigureOut">
              <a:rPr lang="en-GB" smtClean="0"/>
              <a:t>14/04/2020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72421-C0D1-47A9-9460-A0B0502D34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908250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314614-178A-472F-B753-FE44C270F5CF}" type="datetimeFigureOut">
              <a:rPr lang="en-GB" smtClean="0"/>
              <a:t>14/04/2020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72421-C0D1-47A9-9460-A0B0502D34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08521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314614-178A-472F-B753-FE44C270F5CF}" type="datetimeFigureOut">
              <a:rPr lang="en-GB" smtClean="0"/>
              <a:t>14/04/2020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72421-C0D1-47A9-9460-A0B0502D34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67243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314614-178A-472F-B753-FE44C270F5CF}" type="datetimeFigureOut">
              <a:rPr lang="en-GB" smtClean="0"/>
              <a:t>14/04/2020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72421-C0D1-47A9-9460-A0B0502D34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18045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314614-178A-472F-B753-FE44C270F5CF}" type="datetimeFigureOut">
              <a:rPr lang="en-GB" smtClean="0"/>
              <a:t>14/04/2020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72421-C0D1-47A9-9460-A0B0502D34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161617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314614-178A-472F-B753-FE44C270F5CF}" type="datetimeFigureOut">
              <a:rPr lang="en-GB" smtClean="0"/>
              <a:t>14/04/2020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72421-C0D1-47A9-9460-A0B0502D34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92582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314614-178A-472F-B753-FE44C270F5CF}" type="datetimeFigureOut">
              <a:rPr lang="en-GB" smtClean="0"/>
              <a:t>14/04/2020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B72421-C0D1-47A9-9460-A0B0502D34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201429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248" t="10171" r="5371" b="7738"/>
          <a:stretch/>
        </p:blipFill>
        <p:spPr bwMode="auto">
          <a:xfrm>
            <a:off x="755576" y="356205"/>
            <a:ext cx="7992888" cy="63078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1494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Company>Bay House School and Sixth Form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Eaden, M</dc:creator>
  <cp:lastModifiedBy>Autologin Whalsay</cp:lastModifiedBy>
  <cp:revision>2</cp:revision>
  <cp:lastPrinted>2013-01-17T17:57:19Z</cp:lastPrinted>
  <dcterms:created xsi:type="dcterms:W3CDTF">2013-01-17T17:55:51Z</dcterms:created>
  <dcterms:modified xsi:type="dcterms:W3CDTF">2020-04-14T10:11:50Z</dcterms:modified>
</cp:coreProperties>
</file>