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2" r:id="rId5"/>
    <p:sldId id="264" r:id="rId6"/>
    <p:sldId id="266" r:id="rId7"/>
    <p:sldId id="267" r:id="rId8"/>
    <p:sldId id="268" r:id="rId9"/>
    <p:sldId id="265" r:id="rId10"/>
    <p:sldId id="269" r:id="rId11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19" autoAdjust="0"/>
    <p:restoredTop sz="93969" autoAdjust="0"/>
  </p:normalViewPr>
  <p:slideViewPr>
    <p:cSldViewPr snapToGrid="0">
      <p:cViewPr varScale="1">
        <p:scale>
          <a:sx n="64" d="100"/>
          <a:sy n="64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5T13:25:15.108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4132 655,'-18'-106,"10"65,5 18,-1 0,-2 0,0 0,-10-24,12 45,7 25,30 112,17-5,-45-118,14 37,-18-47,-1-1,1 0,-1 0,0 1,1-1,-1 0,0 1,0-1,0 0,0 1,0-1,0 0,0 1,0-1,0 0,-1 1,1-1,0 0,-1 1,1-1,-1 0,0 0,0 2,-1-3,1 0,0 0,0 0,0 0,0 0,0 0,0 0,0 0,0-1,0 1,0 0,0-1,0 1,0-1,0 1,0-1,0 0,0 1,0-1,0 0,0 1,0-2,-27-25,21 21,-159-163,73 72,-137-112,122 130,100 74,-20-15,-1 1,-1 2,-1 1,0 2,-1 1,-45-13,-43 5,101 19,83 13,154 34,-179-33,-2 0,0 3,0 1,49 29,-64-31,102 68,-111-72,-1 0,0 1,0 0,-1 1,-1 0,0 0,14 25,-22-33,1 1,-1 0,0 0,-1-1,1 1,-1 0,0 1,0-1,0 0,-1 0,0 0,0 0,0 0,-1 1,0-1,0 0,-1 5,-1-4,0 0,0 0,0 0,-1-1,0 1,0-1,0 0,-1 0,1-1,-1 1,-9 6,-10 3,0-1,0 0,-1-2,-1-1,-29 8,-371 79,0-1,0 45,-415 201,655-244,-249 174,229-137,-259 175,356-235,75-52,17-12,0 1,-24 22,33-26,6-8,1 1,0 0,-1 0,1 0,0 0,-1 0,1 0,0 1,0-1,0 0,0 1,0-1,0 1,1-1,-1 1,0-1,1 1,-1-1,1 1,-1-1,1 1,0 0,0-1,0 1,0 0,0-1,0 1,0 0,0-1,1 1,-1 0,1-1,-1 1,1-1,0 1,-1-1,1 1,0-1,0 0,0 1,0-1,0 0,0 0,1 0,1 2,12 11,1 0,0-1,1-1,0 0,1-1,1-1,-1-1,2-1,-1 0,1-2,0 0,0-1,30 3,-17-5,1-2,0-2,35-4,-17-4,-61 8,8 1,-49 11,5-1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5T12:15:20.975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0 34,'64'14,"-27"-6,-76-15,35 8,18 3,-10-3,1 0,-1 0,0 0,1-1,-1 1,1-1,-1-1,5 0,13-7,-16 6,0-1,0 1,0 0,0 1,0 0,0 0,0 0,0 0,1 1,-1 0,0 1,7 0,9 2,10 2,9-3,-29-1,2-2,21-18,-13 8,5-1,-17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5T12:15:21.780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25T12:15:38.186"/>
    </inkml:context>
    <inkml:brush xml:id="br0">
      <inkml:brushProperty name="width" value="0.035" units="cm"/>
      <inkml:brushProperty name="height" value="0.035" units="cm"/>
      <inkml:brushProperty name="ignorePressure" value="1"/>
    </inkml:brush>
  </inkml:definitions>
  <inkml:trace contextRef="#ctx0" brushRef="#br0">0 1,'0'0,"99"10,-22-1,65 13,-104-17,18-1,-3-1,-4-2,-2-2,24-3,-24 1,-7-1,-9 1,-7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5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87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4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2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6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4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0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9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17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customXml" Target="../ink/ink3.xml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customXml" Target="../ink/ink2.xml"/><Relationship Id="rId5" Type="http://schemas.openxmlformats.org/officeDocument/2006/relationships/image" Target="../media/image25.jpg"/><Relationship Id="rId15" Type="http://schemas.openxmlformats.org/officeDocument/2006/relationships/customXml" Target="../ink/ink4.xml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e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6AD55A-4AC0-A4CF-6A3C-DC149221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03" b="19297"/>
          <a:stretch>
            <a:fillRect/>
          </a:stretch>
        </p:blipFill>
        <p:spPr>
          <a:xfrm>
            <a:off x="15010" y="10"/>
            <a:ext cx="12191979" cy="6857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EC45B-BA77-21C0-3869-05DE7C92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15294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CC1E69-40A2-ACD7-4232-61A6DEF7D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09" y="159031"/>
            <a:ext cx="7950514" cy="870008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Leadership P2/3B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5B8EB-C8DD-E579-2093-D182FC5B0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576072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0A07B1-DC91-720D-54BF-22F3A846CEE2}"/>
              </a:ext>
            </a:extLst>
          </p:cNvPr>
          <p:cNvSpPr txBox="1"/>
          <p:nvPr/>
        </p:nvSpPr>
        <p:spPr>
          <a:xfrm>
            <a:off x="610849" y="2228750"/>
            <a:ext cx="649448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5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Our amazing bodies!</a:t>
            </a:r>
            <a:endParaRPr lang="en-GB" sz="4500" b="1" dirty="0">
              <a:latin typeface="SassoonCRInfan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19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B8979-1FC1-5D00-293D-EC68BEF075B0}"/>
              </a:ext>
            </a:extLst>
          </p:cNvPr>
          <p:cNvSpPr txBox="1"/>
          <p:nvPr/>
        </p:nvSpPr>
        <p:spPr>
          <a:xfrm>
            <a:off x="1571364" y="1663908"/>
            <a:ext cx="9049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latin typeface="SassoonCRInfant" panose="00000400000000000000" pitchFamily="2" charset="0"/>
              </a:rPr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3780182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8D6B8-C3F5-35C2-441A-887828723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3" b="-1"/>
          <a:stretch>
            <a:fillRect/>
          </a:stretch>
        </p:blipFill>
        <p:spPr>
          <a:xfrm>
            <a:off x="0" y="10"/>
            <a:ext cx="6931132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05FE8-A51F-A35C-CFD3-3CDB7692D054}"/>
              </a:ext>
            </a:extLst>
          </p:cNvPr>
          <p:cNvSpPr txBox="1"/>
          <p:nvPr/>
        </p:nvSpPr>
        <p:spPr>
          <a:xfrm>
            <a:off x="7049124" y="178129"/>
            <a:ext cx="49729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latin typeface="SassoonCRInfant" panose="00000400000000000000" pitchFamily="2" charset="0"/>
              </a:rPr>
              <a:t>Babies have 300 bones, and adults have 206!</a:t>
            </a:r>
          </a:p>
          <a:p>
            <a:endParaRPr lang="en-GB" sz="4000" dirty="0">
              <a:latin typeface="SassoonCRInfant" panose="00000400000000000000" pitchFamily="2" charset="0"/>
            </a:endParaRPr>
          </a:p>
          <a:p>
            <a:r>
              <a:rPr lang="en-GB" sz="4000" dirty="0">
                <a:latin typeface="SassoonCRInfant" panose="00000400000000000000" pitchFamily="2" charset="0"/>
              </a:rPr>
              <a:t>The biggest bone in your body is your thigh bone.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53409-BC3F-01C9-D072-31DFBB971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82" y="3981233"/>
            <a:ext cx="2400129" cy="26986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49F5ED-1F53-064A-4724-94CF596CECD8}"/>
                  </a:ext>
                </a:extLst>
              </p14:cNvPr>
              <p14:cNvContentPartPr/>
              <p14:nvPr/>
            </p14:nvContentPartPr>
            <p14:xfrm>
              <a:off x="-1511752" y="5946368"/>
              <a:ext cx="1505160" cy="891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49F5ED-1F53-064A-4724-94CF596CEC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17872" y="5940248"/>
                <a:ext cx="1517400" cy="903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139701D-83FD-D2E2-642C-E3DB2A977869}"/>
              </a:ext>
            </a:extLst>
          </p:cNvPr>
          <p:cNvSpPr txBox="1"/>
          <p:nvPr/>
        </p:nvSpPr>
        <p:spPr>
          <a:xfrm>
            <a:off x="7103861" y="5746313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Harley, Kayla Iona</a:t>
            </a:r>
          </a:p>
        </p:txBody>
      </p:sp>
    </p:spTree>
    <p:extLst>
      <p:ext uri="{BB962C8B-B14F-4D97-AF65-F5344CB8AC3E}">
        <p14:creationId xmlns:p14="http://schemas.microsoft.com/office/powerpoint/2010/main" val="7336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58912F-096E-780F-2F5C-704747149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8" y="84665"/>
            <a:ext cx="3339306" cy="5448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A9C68-64B5-6CAC-90FB-62B7F7CB8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56" y="1787170"/>
            <a:ext cx="5706270" cy="3283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C3D49-F30D-5995-01A6-350352FA6AEA}"/>
              </a:ext>
            </a:extLst>
          </p:cNvPr>
          <p:cNvSpPr txBox="1"/>
          <p:nvPr/>
        </p:nvSpPr>
        <p:spPr>
          <a:xfrm>
            <a:off x="619586" y="5449896"/>
            <a:ext cx="109528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SassoonCRInfant" panose="00000400000000000000" pitchFamily="2" charset="0"/>
              </a:rPr>
              <a:t>Your brain is the big boss of your body, eating foods like fish, eggs and nuts is good for your brain.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5ECD0-82B7-6FF0-0C71-1D8847387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88" y="2166237"/>
            <a:ext cx="2420112" cy="32063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309501-EA14-B397-6A1A-CF2C97C1B761}"/>
              </a:ext>
            </a:extLst>
          </p:cNvPr>
          <p:cNvSpPr txBox="1"/>
          <p:nvPr/>
        </p:nvSpPr>
        <p:spPr>
          <a:xfrm>
            <a:off x="3492694" y="107710"/>
            <a:ext cx="88642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SassoonCRInfant" panose="00000400000000000000" pitchFamily="2" charset="0"/>
              </a:rPr>
              <a:t>Yo</a:t>
            </a:r>
            <a:r>
              <a:rPr lang="en-US" sz="4000" b="1" dirty="0">
                <a:solidFill>
                  <a:srgbClr val="0000FF"/>
                </a:solidFill>
                <a:effectLst/>
                <a:latin typeface="SassoonCRInfant" panose="00000400000000000000" pitchFamily="2" charset="0"/>
              </a:rPr>
              <a:t>ur skin is the biggest organ in your body</a:t>
            </a:r>
            <a:r>
              <a:rPr lang="en-US" sz="4000" b="1" dirty="0">
                <a:solidFill>
                  <a:srgbClr val="0000FF"/>
                </a:solidFill>
                <a:latin typeface="SassoonCRInfant" panose="00000400000000000000" pitchFamily="2" charset="0"/>
              </a:rPr>
              <a:t>! Your skin</a:t>
            </a:r>
            <a:r>
              <a:rPr lang="en-US" sz="4000" b="1" dirty="0">
                <a:solidFill>
                  <a:srgbClr val="0000FF"/>
                </a:solidFill>
                <a:effectLst/>
                <a:latin typeface="SassoonCRInfant" panose="00000400000000000000" pitchFamily="2" charset="0"/>
              </a:rPr>
              <a:t> is waterproof. </a:t>
            </a:r>
            <a:endParaRPr lang="en-GB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947A18-13EC-341E-1498-33C09729888E}"/>
              </a:ext>
            </a:extLst>
          </p:cNvPr>
          <p:cNvSpPr txBox="1"/>
          <p:nvPr/>
        </p:nvSpPr>
        <p:spPr>
          <a:xfrm>
            <a:off x="9791871" y="1008995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Aalia and Pixie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E2616-F9B8-6564-4CC2-F84FB11B0888}"/>
              </a:ext>
            </a:extLst>
          </p:cNvPr>
          <p:cNvSpPr txBox="1"/>
          <p:nvPr/>
        </p:nvSpPr>
        <p:spPr>
          <a:xfrm>
            <a:off x="6479891" y="5211203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assoonCRInfant" panose="00000400000000000000" pitchFamily="2" charset="0"/>
              </a:rPr>
              <a:t>Mirrie</a:t>
            </a:r>
            <a:r>
              <a:rPr lang="en-GB" sz="2000" dirty="0">
                <a:latin typeface="SassoonCRInfant" panose="00000400000000000000" pitchFamily="2" charset="0"/>
              </a:rPr>
              <a:t> Mollie Lauren</a:t>
            </a:r>
          </a:p>
        </p:txBody>
      </p:sp>
    </p:spTree>
    <p:extLst>
      <p:ext uri="{BB962C8B-B14F-4D97-AF65-F5344CB8AC3E}">
        <p14:creationId xmlns:p14="http://schemas.microsoft.com/office/powerpoint/2010/main" val="331161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9FDB7-5F96-B8A4-C479-94FC300CDE0C}"/>
              </a:ext>
            </a:extLst>
          </p:cNvPr>
          <p:cNvSpPr txBox="1"/>
          <p:nvPr/>
        </p:nvSpPr>
        <p:spPr>
          <a:xfrm>
            <a:off x="5066676" y="64414"/>
            <a:ext cx="676556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You can keep your heart healthy by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moving.</a:t>
            </a: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The more you exercise, the faster your heart beats.</a:t>
            </a:r>
          </a:p>
          <a:p>
            <a:pPr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Your 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eart beats 100 000 times a day and pumps your blood around your body.</a:t>
            </a: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080D0-4C26-1FA0-57A5-47B2675D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7" y="9578"/>
            <a:ext cx="4781862" cy="3178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559A8-8A65-ABB3-4A4D-44914C17C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3" y="3309079"/>
            <a:ext cx="4508289" cy="3419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9AB5DE-E6D0-7A67-A82F-EA3C5CE16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57" y="9578"/>
            <a:ext cx="1393989" cy="206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5EF16-B0CC-35EF-83F4-09AF52CF0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75" y="2578308"/>
            <a:ext cx="1991547" cy="18344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8AF75-25D0-99D2-E374-4A9417D7FB08}"/>
              </a:ext>
            </a:extLst>
          </p:cNvPr>
          <p:cNvSpPr txBox="1"/>
          <p:nvPr/>
        </p:nvSpPr>
        <p:spPr>
          <a:xfrm>
            <a:off x="6096000" y="1398907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Luke Luca Shay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C347E-70B6-8208-95BD-EB43956F4EFF}"/>
              </a:ext>
            </a:extLst>
          </p:cNvPr>
          <p:cNvSpPr txBox="1"/>
          <p:nvPr/>
        </p:nvSpPr>
        <p:spPr>
          <a:xfrm>
            <a:off x="10498225" y="5661114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JJ Becca Ava</a:t>
            </a:r>
          </a:p>
        </p:txBody>
      </p:sp>
    </p:spTree>
    <p:extLst>
      <p:ext uri="{BB962C8B-B14F-4D97-AF65-F5344CB8AC3E}">
        <p14:creationId xmlns:p14="http://schemas.microsoft.com/office/powerpoint/2010/main" val="3328771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9C1C-5EC0-0D63-898F-B8E8B41E5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67A2D9-90B0-810A-2347-04684456C4C2}"/>
              </a:ext>
            </a:extLst>
          </p:cNvPr>
          <p:cNvSpPr txBox="1"/>
          <p:nvPr/>
        </p:nvSpPr>
        <p:spPr>
          <a:xfrm>
            <a:off x="5024648" y="0"/>
            <a:ext cx="6687902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We had to put the correct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flavour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 label next to the yogurt. </a:t>
            </a: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Some of us hated the blueberry.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  <a:sym typeface="Wingdings" panose="05000000000000000000" pitchFamily="2" charset="2"/>
              </a:rPr>
              <a:t>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Our eyes tricked us because all of the yogurt was actually vanilla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!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E1ECB-CE6E-4038-A402-ADC2435E8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0" y="216897"/>
            <a:ext cx="4302412" cy="4423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50C86-4805-A65B-D599-A376B31C9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8" y="4789056"/>
            <a:ext cx="1666620" cy="1852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4B7BB-321D-E68A-4328-E9B5773C2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44" y="4760837"/>
            <a:ext cx="1439746" cy="1880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D8BF84-8F73-A526-AAD5-5557AE396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05" y="4789056"/>
            <a:ext cx="1258243" cy="1852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096B28-DDAD-97E3-66A4-DF7057C28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37" y="1323611"/>
            <a:ext cx="2256700" cy="2449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E9B608-64D5-118C-E0EA-7DD82F89FC27}"/>
              </a:ext>
            </a:extLst>
          </p:cNvPr>
          <p:cNvSpPr txBox="1"/>
          <p:nvPr/>
        </p:nvSpPr>
        <p:spPr>
          <a:xfrm>
            <a:off x="7103861" y="5746313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Luca and Luke</a:t>
            </a:r>
          </a:p>
        </p:txBody>
      </p:sp>
    </p:spTree>
    <p:extLst>
      <p:ext uri="{BB962C8B-B14F-4D97-AF65-F5344CB8AC3E}">
        <p14:creationId xmlns:p14="http://schemas.microsoft.com/office/powerpoint/2010/main" val="215011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5095A-FC26-C26F-F738-D45D1901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2F824E-A6C4-ED9E-03BE-AC7C7EF4178B}"/>
              </a:ext>
            </a:extLst>
          </p:cNvPr>
          <p:cNvSpPr txBox="1"/>
          <p:nvPr/>
        </p:nvSpPr>
        <p:spPr>
          <a:xfrm>
            <a:off x="633556" y="119921"/>
            <a:ext cx="1092488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We discovered that eating a little bit of everything is the best way to keep healthy. </a:t>
            </a: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We tasted</a:t>
            </a: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our</a:t>
            </a: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umami</a:t>
            </a: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itter</a:t>
            </a: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sweet</a:t>
            </a: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s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alty  </a:t>
            </a: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49D58-901C-6D35-FD91-308F81882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10" y="2649639"/>
            <a:ext cx="6760342" cy="39085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1943F-C969-A2AF-9231-8FEB9C5946FF}"/>
              </a:ext>
            </a:extLst>
          </p:cNvPr>
          <p:cNvSpPr txBox="1"/>
          <p:nvPr/>
        </p:nvSpPr>
        <p:spPr>
          <a:xfrm>
            <a:off x="7915823" y="984670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Aalia and Pixie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15708-19CE-2A94-CB66-80DA80632C43}"/>
              </a:ext>
            </a:extLst>
          </p:cNvPr>
          <p:cNvSpPr txBox="1"/>
          <p:nvPr/>
        </p:nvSpPr>
        <p:spPr>
          <a:xfrm>
            <a:off x="894519" y="5898713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Tyler, Shay, Isaac</a:t>
            </a:r>
          </a:p>
        </p:txBody>
      </p:sp>
    </p:spTree>
    <p:extLst>
      <p:ext uri="{BB962C8B-B14F-4D97-AF65-F5344CB8AC3E}">
        <p14:creationId xmlns:p14="http://schemas.microsoft.com/office/powerpoint/2010/main" val="45056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C735B-A29D-A9A4-AE59-A230B068E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EDAF8-BE53-13F8-9CF5-87233E6544DE}"/>
              </a:ext>
            </a:extLst>
          </p:cNvPr>
          <p:cNvSpPr txBox="1"/>
          <p:nvPr/>
        </p:nvSpPr>
        <p:spPr>
          <a:xfrm>
            <a:off x="406967" y="284813"/>
            <a:ext cx="627864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You should only eat sweet things after a meal.</a:t>
            </a: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endParaRPr lang="en-US" sz="4000" b="1" dirty="0">
              <a:solidFill>
                <a:schemeClr val="accent5">
                  <a:lumMod val="50000"/>
                </a:schemeClr>
              </a:solidFill>
              <a:latin typeface="SassoonCRInfant" panose="00000400000000000000" pitchFamily="2" charset="0"/>
            </a:endParaRPr>
          </a:p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SassoonCRInfant" panose="00000400000000000000" pitchFamily="2" charset="0"/>
              </a:rPr>
              <a:t>Brush your teeth in the morning and at bedtime.</a:t>
            </a:r>
          </a:p>
          <a:p>
            <a:pPr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82715-FAA4-7AA5-5BA1-E14FC9C11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69" y="164892"/>
            <a:ext cx="4984264" cy="610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93D3A4-4A74-C5FE-2F2D-D39B2A1F4A27}"/>
              </a:ext>
            </a:extLst>
          </p:cNvPr>
          <p:cNvSpPr txBox="1"/>
          <p:nvPr/>
        </p:nvSpPr>
        <p:spPr>
          <a:xfrm>
            <a:off x="4596188" y="1714641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Kore and Lowrie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B2E2A-DF98-FCAB-93C2-055B0370A6DF}"/>
              </a:ext>
            </a:extLst>
          </p:cNvPr>
          <p:cNvSpPr txBox="1"/>
          <p:nvPr/>
        </p:nvSpPr>
        <p:spPr>
          <a:xfrm>
            <a:off x="4069715" y="5571541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Shay, Olivia, Libby</a:t>
            </a:r>
          </a:p>
        </p:txBody>
      </p:sp>
    </p:spTree>
    <p:extLst>
      <p:ext uri="{BB962C8B-B14F-4D97-AF65-F5344CB8AC3E}">
        <p14:creationId xmlns:p14="http://schemas.microsoft.com/office/powerpoint/2010/main" val="362533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F6E6E-83B9-8BD1-0B75-795B66437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00888-0C93-366E-BC20-99C7E6C62B5F}"/>
              </a:ext>
            </a:extLst>
          </p:cNvPr>
          <p:cNvSpPr txBox="1"/>
          <p:nvPr/>
        </p:nvSpPr>
        <p:spPr>
          <a:xfrm>
            <a:off x="3530105" y="1228395"/>
            <a:ext cx="445965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/>
                <a:latin typeface="SassoonCRInfant" panose="00000400000000000000" pitchFamily="2" charset="0"/>
              </a:rPr>
              <a:t>You should wash your hands for 20 seconds or sing happy birthday two times.</a:t>
            </a:r>
            <a:endParaRPr lang="en-US" sz="4000" dirty="0">
              <a:solidFill>
                <a:schemeClr val="accent5">
                  <a:lumMod val="50000"/>
                </a:schemeClr>
              </a:solidFill>
              <a:effectLst/>
              <a:latin typeface="SassoonCRInfant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56444-7CC7-FCD8-30E0-6A4145695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94" y="1081077"/>
            <a:ext cx="3409696" cy="4695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EB8E0C-B99C-B03A-C615-FB5C64162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11" y="290776"/>
            <a:ext cx="2946158" cy="6276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4E586-9092-4724-2FE5-E89E85D83A99}"/>
              </a:ext>
            </a:extLst>
          </p:cNvPr>
          <p:cNvSpPr txBox="1"/>
          <p:nvPr/>
        </p:nvSpPr>
        <p:spPr>
          <a:xfrm>
            <a:off x="5039534" y="4734931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SassoonCRInfant" panose="00000400000000000000" pitchFamily="2" charset="0"/>
              </a:rPr>
              <a:t>Mirrie</a:t>
            </a:r>
            <a:r>
              <a:rPr lang="en-GB" sz="2000" dirty="0">
                <a:latin typeface="SassoonCRInfant" panose="00000400000000000000" pitchFamily="2" charset="0"/>
              </a:rPr>
              <a:t> Mollie Lauren</a:t>
            </a:r>
          </a:p>
        </p:txBody>
      </p:sp>
    </p:spTree>
    <p:extLst>
      <p:ext uri="{BB962C8B-B14F-4D97-AF65-F5344CB8AC3E}">
        <p14:creationId xmlns:p14="http://schemas.microsoft.com/office/powerpoint/2010/main" val="263166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94553-07AF-DD44-30A1-214C44EB6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9" y="149901"/>
            <a:ext cx="2286577" cy="4909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4538A-4CD2-D0BD-399F-470A28AB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427" y="149901"/>
            <a:ext cx="1754694" cy="4009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C30F1E-C2A2-CBC2-45F7-04180902C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842" y="2371863"/>
            <a:ext cx="3586306" cy="1615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77E1D2-8787-491E-D51F-BE9CF44392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7518" y="2980611"/>
            <a:ext cx="4745406" cy="21373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5AF5D-E939-4DCB-D90B-81BE8EF52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4270" y="3706222"/>
            <a:ext cx="4009008" cy="18056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3CE5FA-9477-D753-A2FC-0795D1C7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2926" y="4032065"/>
            <a:ext cx="3562147" cy="1604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756917-CF7C-97BF-DE89-75B6C490E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79" y="3673087"/>
            <a:ext cx="2153828" cy="27721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43F84E-F5B3-68CD-42BB-9FE97050F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9" y="2642016"/>
            <a:ext cx="2065915" cy="3893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23BE1D-46D6-8A97-A12D-79792DBB2E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889" y="2750047"/>
            <a:ext cx="4087211" cy="18408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72074D-8BA4-B1DE-463C-43FA35D0E728}"/>
              </a:ext>
            </a:extLst>
          </p:cNvPr>
          <p:cNvSpPr txBox="1"/>
          <p:nvPr/>
        </p:nvSpPr>
        <p:spPr>
          <a:xfrm>
            <a:off x="2584927" y="5714086"/>
            <a:ext cx="1835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SassoonCRInfant" panose="00000400000000000000" pitchFamily="2" charset="0"/>
              </a:rPr>
              <a:t>Yummy</a:t>
            </a:r>
            <a:r>
              <a:rPr lang="en-GB" sz="4000" dirty="0">
                <a:latin typeface="SassoonCRInfant" panose="00000400000000000000" pitchFamily="2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13C5FB-9DA6-8B85-D58F-DF168178FE09}"/>
              </a:ext>
            </a:extLst>
          </p:cNvPr>
          <p:cNvSpPr txBox="1"/>
          <p:nvPr/>
        </p:nvSpPr>
        <p:spPr>
          <a:xfrm>
            <a:off x="6788594" y="2308752"/>
            <a:ext cx="1290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SassoonCRInfant" panose="00000400000000000000" pitchFamily="2" charset="0"/>
              </a:rPr>
              <a:t>Yuck</a:t>
            </a:r>
            <a:r>
              <a:rPr lang="en-GB" sz="4000" dirty="0">
                <a:latin typeface="SassoonCRInfant" panose="00000400000000000000" pitchFamily="2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C7BB3-0C9A-983E-CB1C-3FC1C0366FC8}"/>
              </a:ext>
            </a:extLst>
          </p:cNvPr>
          <p:cNvSpPr txBox="1"/>
          <p:nvPr/>
        </p:nvSpPr>
        <p:spPr>
          <a:xfrm>
            <a:off x="3255818" y="90252"/>
            <a:ext cx="6269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SassoonCRInfant" panose="00000400000000000000" pitchFamily="2" charset="0"/>
              </a:rPr>
              <a:t>We did a fun taste test!</a:t>
            </a:r>
          </a:p>
          <a:p>
            <a:r>
              <a:rPr lang="en-GB" sz="4000" b="1" strike="sngStrike" dirty="0">
                <a:latin typeface="SassoonCRInfant" panose="00000400000000000000" pitchFamily="2" charset="0"/>
              </a:rPr>
              <a:t>Don’t</a:t>
            </a:r>
            <a:r>
              <a:rPr lang="en-GB" sz="4000" b="1" dirty="0">
                <a:latin typeface="SassoonCRInfant" panose="00000400000000000000" pitchFamily="2" charset="0"/>
              </a:rPr>
              <a:t> try this at home </a:t>
            </a:r>
            <a:r>
              <a:rPr lang="en-GB" sz="4000" b="1" dirty="0">
                <a:latin typeface="SassoonCRInfant" panose="00000400000000000000" pitchFamily="2" charset="0"/>
                <a:sym typeface="Wingdings" panose="05000000000000000000" pitchFamily="2" charset="2"/>
              </a:rPr>
              <a:t></a:t>
            </a:r>
            <a:r>
              <a:rPr lang="en-GB" sz="4000" b="1" dirty="0">
                <a:latin typeface="SassoonCRInfant" panose="00000400000000000000" pitchFamily="2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3A29802-E55A-51CC-F8C1-92B1FCAE4719}"/>
                  </a:ext>
                </a:extLst>
              </p14:cNvPr>
              <p14:cNvContentPartPr/>
              <p14:nvPr/>
            </p14:nvContentPartPr>
            <p14:xfrm>
              <a:off x="11050808" y="4328599"/>
              <a:ext cx="15840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3A29802-E55A-51CC-F8C1-92B1FCAE47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44688" y="4322479"/>
                <a:ext cx="17064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027E64-C8F8-6E26-7C50-446572AF771B}"/>
                  </a:ext>
                </a:extLst>
              </p14:cNvPr>
              <p14:cNvContentPartPr/>
              <p14:nvPr/>
            </p14:nvContentPartPr>
            <p14:xfrm>
              <a:off x="10740128" y="4171999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027E64-C8F8-6E26-7C50-446572AF771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34008" y="416587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8586C29-AD1F-83AF-917C-B2156B5B08CF}"/>
                  </a:ext>
                </a:extLst>
              </p14:cNvPr>
              <p14:cNvContentPartPr/>
              <p14:nvPr/>
            </p14:nvContentPartPr>
            <p14:xfrm>
              <a:off x="10074128" y="4372159"/>
              <a:ext cx="279000" cy="20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8586C29-AD1F-83AF-917C-B2156B5B08C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068008" y="4366039"/>
                <a:ext cx="291240" cy="32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AC5E341-76B7-47B7-118E-E27791C2A6E9}"/>
              </a:ext>
            </a:extLst>
          </p:cNvPr>
          <p:cNvSpPr txBox="1"/>
          <p:nvPr/>
        </p:nvSpPr>
        <p:spPr>
          <a:xfrm>
            <a:off x="3850151" y="5325626"/>
            <a:ext cx="24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SassoonCRInfant" panose="00000400000000000000" pitchFamily="2" charset="0"/>
              </a:rPr>
              <a:t>Ava Libby Kore</a:t>
            </a:r>
          </a:p>
        </p:txBody>
      </p:sp>
    </p:spTree>
    <p:extLst>
      <p:ext uri="{BB962C8B-B14F-4D97-AF65-F5344CB8AC3E}">
        <p14:creationId xmlns:p14="http://schemas.microsoft.com/office/powerpoint/2010/main" val="3957796960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259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Grandview Display</vt:lpstr>
      <vt:lpstr>SassoonCRInfant</vt:lpstr>
      <vt:lpstr>DashVTI</vt:lpstr>
      <vt:lpstr>Leadership P2/3B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Shetland Islands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Hutchison D@Sound Primary School</dc:creator>
  <cp:lastModifiedBy>Julie Hutchison D@Sound Primary School</cp:lastModifiedBy>
  <cp:revision>40</cp:revision>
  <cp:lastPrinted>2026-03-26T11:47:26Z</cp:lastPrinted>
  <dcterms:created xsi:type="dcterms:W3CDTF">2026-03-23T20:57:44Z</dcterms:created>
  <dcterms:modified xsi:type="dcterms:W3CDTF">2026-04-05T18:29:22Z</dcterms:modified>
</cp:coreProperties>
</file>