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photoAlbum layout="2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22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00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20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81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14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14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70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6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8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47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45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72499-70A5-4043-B556-918780E055B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B4495-F19A-449C-86D7-532AE7805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882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P3 </a:t>
            </a:r>
            <a:r>
              <a:rPr lang="en-GB" dirty="0" err="1" smtClean="0"/>
              <a:t>Sumburgh</a:t>
            </a:r>
            <a:r>
              <a:rPr lang="en-GB" dirty="0" smtClean="0"/>
              <a:t> Trip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June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135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34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0342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48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49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0493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53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5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050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0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5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051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02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52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0533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19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5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0562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16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56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100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0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101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92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02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103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70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03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105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97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06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007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4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05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106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39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1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111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8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1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119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72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19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122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54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23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1230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48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23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127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75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27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1281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8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28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130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26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32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146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93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47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1475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47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08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008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66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158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1583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70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21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3055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01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31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315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91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315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315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64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319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3210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29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329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3295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88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332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332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32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333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338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47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338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343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64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343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3434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8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09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010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85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344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pic>
        <p:nvPicPr>
          <p:cNvPr id="3" name="Picture 2" descr="20250617_134521(1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9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44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346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3533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159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404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" y="1200150"/>
            <a:ext cx="5943600" cy="445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2204720"/>
            <a:ext cx="53049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We had the best time!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956776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14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014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97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14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016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5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16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0225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14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24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024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40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0617_1032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20250617_1033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92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Widescreen</PresentationFormat>
  <Paragraphs>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P3 Sumburgh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Shetland Islands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P3 Sumburgh Trip</dc:title>
  <dc:creator>Thomson Hazel@Sound Primary School</dc:creator>
  <cp:lastModifiedBy>Thomson Hazel@Sound Primary School</cp:lastModifiedBy>
  <cp:revision>1</cp:revision>
  <dcterms:created xsi:type="dcterms:W3CDTF">2025-06-18T13:50:53Z</dcterms:created>
  <dcterms:modified xsi:type="dcterms:W3CDTF">2025-06-18T13:51:22Z</dcterms:modified>
</cp:coreProperties>
</file>