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67" r:id="rId9"/>
  </p:sldIdLst>
  <p:sldSz cx="9144000" cy="6858000" type="screen4x3"/>
  <p:notesSz cx="6858000" cy="9144000"/>
  <p:embeddedFontLst>
    <p:embeddedFont>
      <p:font typeface="Twinkl" panose="020B0604020202020204" charset="0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43A"/>
    <a:srgbClr val="00659D"/>
    <a:srgbClr val="6C9E72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164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arly-years-understanding-the-world/early-years-festivals-and-cultural-celebrations/early-years-burns-night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early-years-understanding-the-world/early-years-festivals-and-cultural-celebrations/early-years-burns-night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172489" y="5861072"/>
            <a:ext cx="1440180" cy="930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92C24E08-76E1-47FE-9CAA-42FC304951E2}"/>
              </a:ext>
            </a:extLst>
          </p:cNvPr>
          <p:cNvSpPr/>
          <p:nvPr userDrawn="1"/>
        </p:nvSpPr>
        <p:spPr>
          <a:xfrm>
            <a:off x="172489" y="5861072"/>
            <a:ext cx="1440180" cy="930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20C593-AF89-4551-BCE3-3D60E7ADBE29}"/>
              </a:ext>
            </a:extLst>
          </p:cNvPr>
          <p:cNvSpPr/>
          <p:nvPr/>
        </p:nvSpPr>
        <p:spPr>
          <a:xfrm>
            <a:off x="1278372" y="1730893"/>
            <a:ext cx="5718047" cy="772107"/>
          </a:xfrm>
          <a:prstGeom prst="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/>
              <a:t>Burns Night is a celebration often </a:t>
            </a:r>
            <a:br>
              <a:rPr lang="en-GB" dirty="0"/>
            </a:br>
            <a:r>
              <a:rPr lang="en-GB" dirty="0"/>
              <a:t>held in Scotland around 25</a:t>
            </a:r>
            <a:r>
              <a:rPr lang="en-GB" baseline="30000" dirty="0"/>
              <a:t>th</a:t>
            </a:r>
            <a:r>
              <a:rPr lang="en-GB" dirty="0"/>
              <a:t>  January.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What is Burns Night?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FFE41-2E15-4206-AC48-753AAD7096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870"/>
          <a:stretch/>
        </p:blipFill>
        <p:spPr>
          <a:xfrm>
            <a:off x="6521573" y="1271866"/>
            <a:ext cx="1511835" cy="51876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0398" y="3532801"/>
            <a:ext cx="3177310" cy="1880103"/>
          </a:xfrm>
          <a:prstGeom prst="rect">
            <a:avLst/>
          </a:prstGeom>
          <a:solidFill>
            <a:srgbClr val="006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1" algn="r"/>
            <a:r>
              <a:rPr lang="en-GB" dirty="0"/>
              <a:t>It celebrates </a:t>
            </a:r>
            <a:br>
              <a:rPr lang="en-GB" dirty="0"/>
            </a:br>
            <a:r>
              <a:rPr lang="en-GB" dirty="0"/>
              <a:t>the life and </a:t>
            </a:r>
            <a:br>
              <a:rPr lang="en-GB" dirty="0"/>
            </a:br>
            <a:r>
              <a:rPr lang="en-GB" dirty="0"/>
              <a:t>work of </a:t>
            </a:r>
            <a:br>
              <a:rPr lang="en-GB" dirty="0"/>
            </a:br>
            <a:r>
              <a:rPr lang="en-GB" dirty="0"/>
              <a:t>a famous </a:t>
            </a:r>
            <a:br>
              <a:rPr lang="en-GB" dirty="0"/>
            </a:br>
            <a:r>
              <a:rPr lang="en-GB" dirty="0"/>
              <a:t>writer named </a:t>
            </a:r>
            <a:br>
              <a:rPr lang="en-GB" dirty="0"/>
            </a:br>
            <a:r>
              <a:rPr lang="en-GB" dirty="0"/>
              <a:t>Robert Burns.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84A54-2818-4C6E-A3CE-FA5E6E5E4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83" y="3429000"/>
            <a:ext cx="3330429" cy="238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48134-C590-4513-92A4-7328B2A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All About Robert Burns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A1656-7F3D-4996-99F8-62A59A12EA8D}"/>
              </a:ext>
            </a:extLst>
          </p:cNvPr>
          <p:cNvSpPr/>
          <p:nvPr/>
        </p:nvSpPr>
        <p:spPr>
          <a:xfrm>
            <a:off x="2147582" y="1965211"/>
            <a:ext cx="6160732" cy="495108"/>
          </a:xfrm>
          <a:prstGeom prst="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1"/>
            <a:r>
              <a:rPr lang="en-GB" dirty="0"/>
              <a:t>Robert Burns was born on 25</a:t>
            </a:r>
            <a:r>
              <a:rPr lang="en-GB" baseline="30000" dirty="0"/>
              <a:t>th</a:t>
            </a:r>
            <a:r>
              <a:rPr lang="en-GB" dirty="0"/>
              <a:t>  January 1759.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801425-63C0-43A4-881D-6AFFED6ECC06}"/>
              </a:ext>
            </a:extLst>
          </p:cNvPr>
          <p:cNvSpPr/>
          <p:nvPr/>
        </p:nvSpPr>
        <p:spPr>
          <a:xfrm>
            <a:off x="1937857" y="2720377"/>
            <a:ext cx="6370457" cy="772107"/>
          </a:xfrm>
          <a:prstGeom prst="rect">
            <a:avLst/>
          </a:prstGeom>
          <a:solidFill>
            <a:srgbClr val="006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2"/>
            <a:r>
              <a:rPr lang="en-GB" dirty="0"/>
              <a:t>He was a poet and song writer and is famous around the world.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8B6589-A58B-4D90-9829-CA9018F5FC33}"/>
              </a:ext>
            </a:extLst>
          </p:cNvPr>
          <p:cNvSpPr/>
          <p:nvPr/>
        </p:nvSpPr>
        <p:spPr>
          <a:xfrm>
            <a:off x="1937857" y="3714683"/>
            <a:ext cx="6370457" cy="772107"/>
          </a:xfrm>
          <a:prstGeom prst="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2"/>
            <a:r>
              <a:rPr lang="en-GB" dirty="0"/>
              <a:t>One of his most famous songs is Auld Lang Syne, which is often sung at New Year and Burns Night.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B7F0F-4A97-4E36-9D21-E5955C57B0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637" y="1473201"/>
            <a:ext cx="2055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0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E41CA-351F-4064-9E97-CC658FE52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Burns Night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FDEF0-D9B8-476A-8445-DF623F9A1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29" y="4310847"/>
            <a:ext cx="5478011" cy="17692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35160B-0BF4-4E9F-8741-645E4EDE6896}"/>
              </a:ext>
            </a:extLst>
          </p:cNvPr>
          <p:cNvSpPr/>
          <p:nvPr/>
        </p:nvSpPr>
        <p:spPr>
          <a:xfrm>
            <a:off x="771787" y="1575042"/>
            <a:ext cx="7692703" cy="772107"/>
          </a:xfrm>
          <a:prstGeom prst="rect">
            <a:avLst/>
          </a:prstGeom>
          <a:solidFill>
            <a:srgbClr val="006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On Burns Night, many people have a </a:t>
            </a:r>
            <a:br>
              <a:rPr lang="en-GB" dirty="0"/>
            </a:br>
            <a:r>
              <a:rPr lang="en-GB" dirty="0"/>
              <a:t>traditional dinner called Burns Supper.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3E9052-C000-4B5B-A629-2F4EE35B5D6E}"/>
              </a:ext>
            </a:extLst>
          </p:cNvPr>
          <p:cNvSpPr/>
          <p:nvPr/>
        </p:nvSpPr>
        <p:spPr>
          <a:xfrm>
            <a:off x="771787" y="2556890"/>
            <a:ext cx="7692703" cy="772107"/>
          </a:xfrm>
          <a:prstGeom prst="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This usually includes eating haggis, which is a traditional Scottish food. It is often served with neeps (swede) and tatties (potatoes).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EF2CDE-BE65-4F67-B6E1-EBFC6735238F}"/>
              </a:ext>
            </a:extLst>
          </p:cNvPr>
          <p:cNvSpPr/>
          <p:nvPr/>
        </p:nvSpPr>
        <p:spPr>
          <a:xfrm>
            <a:off x="771787" y="3572368"/>
            <a:ext cx="7692703" cy="495108"/>
          </a:xfrm>
          <a:prstGeom prst="rect">
            <a:avLst/>
          </a:prstGeom>
          <a:solidFill>
            <a:srgbClr val="006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Poems written by Burns are often read aloud too.</a:t>
            </a:r>
          </a:p>
        </p:txBody>
      </p:sp>
    </p:spTree>
    <p:extLst>
      <p:ext uri="{BB962C8B-B14F-4D97-AF65-F5344CB8AC3E}">
        <p14:creationId xmlns:p14="http://schemas.microsoft.com/office/powerpoint/2010/main" val="230679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B9406-3E23-414D-9D63-B15809F1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Burns Night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D2A76-0AAE-4D2B-AC0F-6867318D1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82" y="4754234"/>
            <a:ext cx="3699545" cy="2738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F1E742-79C9-4844-893B-4DED084FD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13" y="4655981"/>
            <a:ext cx="1340853" cy="362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AA356-F8B5-47D2-9B23-E1F5DF437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149" y="4655981"/>
            <a:ext cx="1340853" cy="362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0D617-E7C9-46DE-B2AE-0580EF600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74" y="3016832"/>
            <a:ext cx="1565782" cy="4475527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7FDA769-F774-4097-BF9C-D271AB22FA8D}"/>
              </a:ext>
            </a:extLst>
          </p:cNvPr>
          <p:cNvSpPr/>
          <p:nvPr/>
        </p:nvSpPr>
        <p:spPr>
          <a:xfrm>
            <a:off x="816544" y="3013878"/>
            <a:ext cx="5188589" cy="2005060"/>
          </a:xfrm>
          <a:prstGeom prst="wedgeEllipseCallout">
            <a:avLst>
              <a:gd name="adj1" fmla="val 62595"/>
              <a:gd name="adj2" fmla="val 15640"/>
            </a:avLst>
          </a:prstGeom>
          <a:solidFill>
            <a:schemeClr val="bg1"/>
          </a:solidFill>
          <a:ln w="38100">
            <a:solidFill>
              <a:srgbClr val="006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Some </a:t>
            </a:r>
            <a:r>
              <a:rPr lang="en-GB" dirty="0" err="1">
                <a:solidFill>
                  <a:sysClr val="windowText" lastClr="000000"/>
                </a:solidFill>
              </a:rPr>
              <a:t>hae</a:t>
            </a:r>
            <a:r>
              <a:rPr lang="en-GB" dirty="0">
                <a:solidFill>
                  <a:sysClr val="windowText" lastClr="000000"/>
                </a:solidFill>
              </a:rPr>
              <a:t> meat and canna eat,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And some wad eat that want it;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But we </a:t>
            </a:r>
            <a:r>
              <a:rPr lang="en-GB" dirty="0" err="1">
                <a:solidFill>
                  <a:sysClr val="windowText" lastClr="000000"/>
                </a:solidFill>
              </a:rPr>
              <a:t>hae</a:t>
            </a:r>
            <a:r>
              <a:rPr lang="en-GB" dirty="0">
                <a:solidFill>
                  <a:sysClr val="windowText" lastClr="000000"/>
                </a:solidFill>
              </a:rPr>
              <a:t> meat, and we can eat,</a:t>
            </a:r>
          </a:p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And sae let the Lord be </a:t>
            </a:r>
            <a:r>
              <a:rPr lang="en-GB" dirty="0" err="1">
                <a:solidFill>
                  <a:sysClr val="windowText" lastClr="000000"/>
                </a:solidFill>
              </a:rPr>
              <a:t>thankit</a:t>
            </a:r>
            <a:r>
              <a:rPr lang="en-GB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4FE07C-1DB7-46FD-828C-41C325408ED4}"/>
              </a:ext>
            </a:extLst>
          </p:cNvPr>
          <p:cNvSpPr/>
          <p:nvPr/>
        </p:nvSpPr>
        <p:spPr>
          <a:xfrm>
            <a:off x="2167983" y="1551751"/>
            <a:ext cx="4798503" cy="772107"/>
          </a:xfrm>
          <a:prstGeom prst="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Before people start eating their Burns Supper, the Selkirk Grace is often said:</a:t>
            </a:r>
          </a:p>
        </p:txBody>
      </p:sp>
    </p:spTree>
    <p:extLst>
      <p:ext uri="{BB962C8B-B14F-4D97-AF65-F5344CB8AC3E}">
        <p14:creationId xmlns:p14="http://schemas.microsoft.com/office/powerpoint/2010/main" val="116088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0135-5169-4904-9075-42795B15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Burns Night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80DF1D-C292-4642-8550-152475C08FF0}"/>
              </a:ext>
            </a:extLst>
          </p:cNvPr>
          <p:cNvSpPr/>
          <p:nvPr/>
        </p:nvSpPr>
        <p:spPr>
          <a:xfrm>
            <a:off x="771787" y="1408969"/>
            <a:ext cx="6937696" cy="1049106"/>
          </a:xfrm>
          <a:prstGeom prst="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/>
              <a:t>Bagpipes are often played during Burns Night celebrations. Bagpipes are instruments that are played by blowing into reeds and squeezing a bag of air. Have you heard bagpipes before?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E5DBB-E2AB-4387-8490-7D6A5D77A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70" y="744522"/>
            <a:ext cx="1474824" cy="42783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36B470-F2B9-4FD9-B948-755359EB1FC7}"/>
              </a:ext>
            </a:extLst>
          </p:cNvPr>
          <p:cNvSpPr/>
          <p:nvPr/>
        </p:nvSpPr>
        <p:spPr>
          <a:xfrm>
            <a:off x="3179428" y="4763982"/>
            <a:ext cx="5285062" cy="1049106"/>
          </a:xfrm>
          <a:prstGeom prst="rect">
            <a:avLst/>
          </a:prstGeom>
          <a:solidFill>
            <a:srgbClr val="006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2"/>
            <a:r>
              <a:rPr lang="en-GB" dirty="0"/>
              <a:t>There is also lots of traditional Scottish dancing. Many people wear clothes made of tartan fabric, including kilts.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35F727-1A0E-447C-8CB6-19D3CA318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10" y="2883715"/>
            <a:ext cx="3458629" cy="3428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D80C28-2541-4383-808B-B1B8B607D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63" y="2056076"/>
            <a:ext cx="2063102" cy="122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4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0.0132 L 0.0467 0.01343 C 0.03177 0.02222 0.04202 0.01459 0.03368 0.02269 C 0.03247 0.02408 0.03091 0.02477 0.02952 0.02616 C 0.02778 0.02847 0.02639 0.03218 0.02466 0.03426 C 0.02344 0.03542 0.02222 0.03542 0.02101 0.03611 C 0.01962 0.03681 0.01615 0.04074 0.01545 0.0419 C 0.01181 0.0463 0.01302 0.0456 0.00903 0.05139 C 0.0066 0.05463 0.00365 0.0588 0.00122 0.06088 C 0.00018 0.06204 -0.00069 0.06227 -0.00156 0.0632 C -0.00225 0.06412 -0.00312 0.06528 -0.00382 0.06667 C -0.00573 0.07037 -0.00729 0.07593 -0.00937 0.07847 L -0.01284 0.08218 C -0.01475 0.08727 -0.01649 0.09352 -0.01875 0.09769 C -0.01962 0.09954 -0.02066 0.10116 -0.02153 0.10324 C -0.02569 0.11505 -0.01892 0.10301 -0.02569 0.11667 C -0.02656 0.11852 -0.0276 0.11898 -0.02864 0.12084 C -0.02934 0.12222 -0.02986 0.12477 -0.03073 0.12662 C -0.03125 0.12778 -0.03212 0.12732 -0.03281 0.12847 C -0.0342 0.13056 -0.03559 0.13403 -0.03698 0.13611 L -0.03975 0.13982 C -0.04409 0.13935 -0.04843 0.13912 -0.0526 0.13796 C -0.05416 0.1375 -0.0585 0.13102 -0.05903 0.13033 C -0.06232 0.12616 -0.06024 0.13102 -0.06389 0.12454 C -0.06493 0.12292 -0.0658 0.12014 -0.06684 0.11852 C -0.06771 0.11759 -0.06857 0.11759 -0.06962 0.11667 C -0.07048 0.11644 -0.071 0.11574 -0.0717 0.11505 C -0.07274 0.11574 -0.07378 0.11574 -0.07448 0.11667 C -0.07656 0.11968 -0.07812 0.12454 -0.08021 0.12662 C -0.08403 0.12986 -0.0842 0.12963 -0.08732 0.13426 C -0.08854 0.13611 -0.08975 0.13796 -0.09097 0.13982 C -0.09218 0.14236 -0.09514 0.14792 -0.09514 0.14815 C -0.09687 0.15486 -0.09618 0.15371 -0.0993 0.15741 C -0.10069 0.1588 -0.10364 0.16134 -0.10364 0.16181 C -0.10434 0.16088 -0.1092 0.15834 -0.10989 0.15741 C -0.11354 0.15301 -0.11093 0.15324 -0.11267 0.15324 L -0.11267 0.15371 " pathEditMode="relative" rAng="0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64B0A-7A06-4138-97CB-327B1DD2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National Figure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A530F7-3156-4E1A-98A3-2154E258345B}"/>
              </a:ext>
            </a:extLst>
          </p:cNvPr>
          <p:cNvSpPr/>
          <p:nvPr/>
        </p:nvSpPr>
        <p:spPr>
          <a:xfrm>
            <a:off x="771787" y="1447653"/>
            <a:ext cx="6417578" cy="1049106"/>
          </a:xfrm>
          <a:prstGeom prst="rect">
            <a:avLst/>
          </a:prstGeom>
          <a:solidFill>
            <a:srgbClr val="006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/>
              <a:t>Robert Burns is still very famous today. He has been voted ‘The Greatest Scot’ by the Scottish Public in a survey </a:t>
            </a:r>
            <a:br>
              <a:rPr lang="en-GB" dirty="0"/>
            </a:br>
            <a:r>
              <a:rPr lang="en-GB" dirty="0"/>
              <a:t>held by national Scottish television channel, STV.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7C533B-2A8E-462C-B186-482F4C196838}"/>
              </a:ext>
            </a:extLst>
          </p:cNvPr>
          <p:cNvSpPr/>
          <p:nvPr/>
        </p:nvSpPr>
        <p:spPr>
          <a:xfrm>
            <a:off x="2510173" y="2958453"/>
            <a:ext cx="3724712" cy="1049106"/>
          </a:xfrm>
          <a:prstGeom prst="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There is also a Robert Burns Museum which is in the place where Robert was born.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8BA46-F7E4-4331-BF01-355A3B2D8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28" y="1132132"/>
            <a:ext cx="1849878" cy="6170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5BBF07-3C4D-495E-8195-29046437F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94" y="2884759"/>
            <a:ext cx="1979802" cy="129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24</TotalTime>
  <Words>300</Words>
  <Application>Microsoft Office PowerPoint</Application>
  <PresentationFormat>On-screen Show (4:3)</PresentationFormat>
  <Paragraphs>23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Twinkl</vt:lpstr>
      <vt:lpstr>Calibri</vt:lpstr>
      <vt:lpstr>Office Theme</vt:lpstr>
      <vt:lpstr>PowerPoint Presentation</vt:lpstr>
      <vt:lpstr>What is Burns Night?</vt:lpstr>
      <vt:lpstr>All About Robert Burns</vt:lpstr>
      <vt:lpstr>Burns Night</vt:lpstr>
      <vt:lpstr>Burns Night</vt:lpstr>
      <vt:lpstr>Burns Night</vt:lpstr>
      <vt:lpstr>A National Figure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A5</dc:creator>
  <cp:lastModifiedBy>Irvine Jayne@Whalsay School</cp:lastModifiedBy>
  <cp:revision>11</cp:revision>
  <dcterms:created xsi:type="dcterms:W3CDTF">2021-01-04T01:05:50Z</dcterms:created>
  <dcterms:modified xsi:type="dcterms:W3CDTF">2021-01-21T13:36:31Z</dcterms:modified>
</cp:coreProperties>
</file>