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6" r:id="rId3"/>
    <p:sldId id="260" r:id="rId4"/>
    <p:sldId id="273" r:id="rId5"/>
    <p:sldId id="275" r:id="rId6"/>
    <p:sldId id="328" r:id="rId7"/>
    <p:sldId id="329" r:id="rId8"/>
    <p:sldId id="279" r:id="rId9"/>
    <p:sldId id="280" r:id="rId10"/>
    <p:sldId id="281" r:id="rId11"/>
    <p:sldId id="348" r:id="rId12"/>
    <p:sldId id="282" r:id="rId13"/>
    <p:sldId id="349" r:id="rId14"/>
    <p:sldId id="350" r:id="rId15"/>
    <p:sldId id="352" r:id="rId16"/>
    <p:sldId id="283" r:id="rId17"/>
    <p:sldId id="353" r:id="rId18"/>
    <p:sldId id="35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4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131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21815-0BEB-4FD4-AF74-CAB1489ABD9C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1D71-3BA9-4337-9E7A-1D04C3F64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1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A291-A1B2-AE49-94D1-5DAE05DBC4E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D793-A690-584F-A09C-A58586152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C0FF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1058334"/>
            <a:ext cx="5638800" cy="1362075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567</a:t>
            </a:r>
            <a:endParaRPr lang="en-US" sz="115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0" y="3141133"/>
            <a:ext cx="5638800" cy="150018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What is the units?</a:t>
            </a:r>
          </a:p>
          <a:p>
            <a:pPr algn="ctr"/>
            <a:r>
              <a:rPr lang="en-US" sz="4000" dirty="0" smtClean="0"/>
              <a:t>What is the tens?</a:t>
            </a:r>
          </a:p>
          <a:p>
            <a:pPr algn="ctr"/>
            <a:r>
              <a:rPr lang="en-US" sz="4000" dirty="0" smtClean="0"/>
              <a:t>What is the hundreds?</a:t>
            </a:r>
          </a:p>
          <a:p>
            <a:pPr algn="ctr"/>
            <a:r>
              <a:rPr lang="en-US" sz="4000" dirty="0" smtClean="0"/>
              <a:t>How do we say it?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251200" y="728133"/>
            <a:ext cx="3081867" cy="1557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65437"/>
              </p:ext>
            </p:extLst>
          </p:nvPr>
        </p:nvGraphicFramePr>
        <p:xfrm>
          <a:off x="342226" y="1557862"/>
          <a:ext cx="7110963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22" y="66521"/>
            <a:ext cx="414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Let’s try this one!</a:t>
            </a:r>
            <a:endParaRPr lang="en-US" sz="4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6137188"/>
            <a:ext cx="609601" cy="72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726" y="6334780"/>
            <a:ext cx="407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question?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40784"/>
              </p:ext>
            </p:extLst>
          </p:nvPr>
        </p:nvGraphicFramePr>
        <p:xfrm>
          <a:off x="342226" y="1557862"/>
          <a:ext cx="7238445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100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20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40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  8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22" y="66521"/>
            <a:ext cx="414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Let’s try this one!</a:t>
            </a:r>
            <a:endParaRPr lang="en-US" sz="40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6137188"/>
            <a:ext cx="609601" cy="720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725" y="6334780"/>
            <a:ext cx="645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question? 14 x 12 = 168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3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21216"/>
              </p:ext>
            </p:extLst>
          </p:nvPr>
        </p:nvGraphicFramePr>
        <p:xfrm>
          <a:off x="342225" y="1557862"/>
          <a:ext cx="7474419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22" y="66521"/>
            <a:ext cx="4844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Let’s all try this one!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6137188"/>
            <a:ext cx="609601" cy="72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726" y="6334780"/>
            <a:ext cx="407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question?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75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1495"/>
              </p:ext>
            </p:extLst>
          </p:nvPr>
        </p:nvGraphicFramePr>
        <p:xfrm>
          <a:off x="342225" y="1557862"/>
          <a:ext cx="7533414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200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50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pPr algn="l"/>
                      <a:r>
                        <a:rPr lang="en-US" sz="72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7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40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10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22" y="66521"/>
            <a:ext cx="4844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Let’s all try this one!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6137188"/>
            <a:ext cx="609601" cy="720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726" y="6334780"/>
            <a:ext cx="688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question? 25 x 12 = 300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Test your understanding</a:t>
            </a:r>
            <a:endParaRPr lang="en-US" sz="4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4119" y="2104496"/>
            <a:ext cx="2907539" cy="1147355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12 x 11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3348491" y="2082070"/>
            <a:ext cx="2907540" cy="118115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13 x 14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672029" y="1806766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10" name="Heart 9"/>
          <p:cNvSpPr/>
          <p:nvPr/>
        </p:nvSpPr>
        <p:spPr>
          <a:xfrm>
            <a:off x="3485488" y="1784339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72903" y="2092694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26 x 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082330" y="1784338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01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Test your understanding</a:t>
            </a:r>
            <a:endParaRPr lang="en-US" sz="4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4119" y="2104496"/>
            <a:ext cx="2907539" cy="1147355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12 x 11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3348491" y="2082070"/>
            <a:ext cx="2907540" cy="118115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13 x 14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54119" y="4085696"/>
            <a:ext cx="2907539" cy="114735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=132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672029" y="1806766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10" name="Heart 9"/>
          <p:cNvSpPr/>
          <p:nvPr/>
        </p:nvSpPr>
        <p:spPr>
          <a:xfrm>
            <a:off x="3485488" y="1784339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72903" y="2092694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26 x 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082330" y="1784338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1" name="Heart 10"/>
          <p:cNvSpPr/>
          <p:nvPr/>
        </p:nvSpPr>
        <p:spPr>
          <a:xfrm>
            <a:off x="672029" y="3818290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006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Test your understanding</a:t>
            </a:r>
            <a:endParaRPr lang="en-US" sz="4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4119" y="2104496"/>
            <a:ext cx="2907539" cy="1147355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12 x 11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3348491" y="2082070"/>
            <a:ext cx="2907540" cy="118115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13 x 14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348491" y="4063270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= 182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672029" y="1806766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10" name="Heart 9"/>
          <p:cNvSpPr/>
          <p:nvPr/>
        </p:nvSpPr>
        <p:spPr>
          <a:xfrm>
            <a:off x="3485488" y="1784339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72903" y="2092694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26 x 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082330" y="1784338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6" name="Heart 15"/>
          <p:cNvSpPr/>
          <p:nvPr/>
        </p:nvSpPr>
        <p:spPr>
          <a:xfrm>
            <a:off x="3197188" y="3807235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6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Test your understanding</a:t>
            </a:r>
            <a:endParaRPr lang="en-US" sz="4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54119" y="2104496"/>
            <a:ext cx="2907539" cy="1147355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12 x 11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>
          <a:xfrm>
            <a:off x="3348491" y="2082070"/>
            <a:ext cx="2907540" cy="1181152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13 x 14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Heart 1"/>
          <p:cNvSpPr/>
          <p:nvPr/>
        </p:nvSpPr>
        <p:spPr>
          <a:xfrm>
            <a:off x="672029" y="1806766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10" name="Heart 9"/>
          <p:cNvSpPr/>
          <p:nvPr/>
        </p:nvSpPr>
        <p:spPr>
          <a:xfrm>
            <a:off x="3485488" y="1784339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872903" y="2092694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26 x 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5872903" y="4073894"/>
            <a:ext cx="2907540" cy="118115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= 832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082330" y="1784338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670260" y="3817859"/>
            <a:ext cx="564470" cy="51206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1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worksheet questions on the blog.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Check your answers with </a:t>
            </a:r>
            <a:r>
              <a:rPr lang="en-GB" smtClean="0"/>
              <a:t>a calculator once you have finished.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46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74663" y="309034"/>
            <a:ext cx="7467070" cy="136207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happens when you multiply by 10? </a:t>
            </a:r>
            <a:endParaRPr lang="en-US" sz="4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829734" y="2261130"/>
            <a:ext cx="5638800" cy="150018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4x1 = 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4x10 = </a:t>
            </a:r>
          </a:p>
          <a:p>
            <a:pPr>
              <a:buFont typeface="Arial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4x2 = </a:t>
            </a:r>
          </a:p>
          <a:p>
            <a:pPr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4x20 =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158" b="65618"/>
          <a:stretch/>
        </p:blipFill>
        <p:spPr>
          <a:xfrm rot="10800000">
            <a:off x="6146797" y="4076785"/>
            <a:ext cx="2980268" cy="2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Multiplication Grid</a:t>
            </a:r>
            <a:endParaRPr lang="en-US" sz="44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grid?</a:t>
            </a:r>
          </a:p>
          <a:p>
            <a:r>
              <a:rPr lang="en-US" sz="3200" dirty="0" smtClean="0"/>
              <a:t>Give me a number</a:t>
            </a:r>
          </a:p>
          <a:p>
            <a:r>
              <a:rPr lang="en-US" sz="3200" dirty="0" smtClean="0"/>
              <a:t>Give me a 2 digit number</a:t>
            </a:r>
          </a:p>
          <a:p>
            <a:r>
              <a:rPr lang="en-US" sz="3200" dirty="0" smtClean="0"/>
              <a:t>Let’s multiply!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158" b="65618"/>
          <a:stretch/>
        </p:blipFill>
        <p:spPr>
          <a:xfrm rot="10800000">
            <a:off x="6146797" y="4076785"/>
            <a:ext cx="2980268" cy="2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3"/>
              </p:ext>
            </p:extLst>
          </p:nvPr>
        </p:nvGraphicFramePr>
        <p:xfrm>
          <a:off x="2489206" y="931328"/>
          <a:ext cx="3860794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76184"/>
              </p:ext>
            </p:extLst>
          </p:nvPr>
        </p:nvGraphicFramePr>
        <p:xfrm>
          <a:off x="951826" y="1557864"/>
          <a:ext cx="3860794" cy="43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97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   6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20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979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1222" y="66521"/>
            <a:ext cx="4844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Let’s all try this one!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67" y="4334933"/>
            <a:ext cx="988133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609" y="5300133"/>
            <a:ext cx="3506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What is the question?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35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73715" y="440675"/>
            <a:ext cx="5431316" cy="299658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51x7</a:t>
            </a:r>
            <a:endParaRPr lang="en-GB" sz="13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859315" y="3866920"/>
            <a:ext cx="2831335" cy="1432193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735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308293" y="3866919"/>
            <a:ext cx="2831335" cy="1432193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357</a:t>
            </a:r>
            <a:endParaRPr lang="en-GB" sz="6000" dirty="0"/>
          </a:p>
        </p:txBody>
      </p:sp>
      <p:sp>
        <p:nvSpPr>
          <p:cNvPr id="5" name="Cloud 4"/>
          <p:cNvSpPr/>
          <p:nvPr/>
        </p:nvSpPr>
        <p:spPr>
          <a:xfrm>
            <a:off x="3073705" y="5425807"/>
            <a:ext cx="2831335" cy="1432193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42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71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73715" y="396607"/>
            <a:ext cx="5431316" cy="2996588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34x9</a:t>
            </a:r>
            <a:endParaRPr lang="en-GB" sz="13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859315" y="3866920"/>
            <a:ext cx="2831335" cy="1432193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63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308293" y="3866919"/>
            <a:ext cx="2831335" cy="1432193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265</a:t>
            </a:r>
            <a:endParaRPr lang="en-GB" sz="6000" dirty="0"/>
          </a:p>
        </p:txBody>
      </p:sp>
      <p:sp>
        <p:nvSpPr>
          <p:cNvPr id="5" name="Cloud 4"/>
          <p:cNvSpPr/>
          <p:nvPr/>
        </p:nvSpPr>
        <p:spPr>
          <a:xfrm>
            <a:off x="3073705" y="5425807"/>
            <a:ext cx="2831335" cy="1432193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306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73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Grid Method</a:t>
            </a:r>
            <a:endParaRPr lang="en-US" sz="44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grid?</a:t>
            </a:r>
          </a:p>
          <a:p>
            <a:r>
              <a:rPr lang="en-US" sz="3200" dirty="0" smtClean="0"/>
              <a:t>Give me a 2 digit number</a:t>
            </a:r>
          </a:p>
          <a:p>
            <a:r>
              <a:rPr lang="en-US" sz="3200" dirty="0" smtClean="0"/>
              <a:t>Give me another 2 digit number</a:t>
            </a:r>
          </a:p>
          <a:p>
            <a:r>
              <a:rPr lang="en-US" sz="3200" dirty="0" smtClean="0"/>
              <a:t>Let’s multiply!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158" b="65618"/>
          <a:stretch/>
        </p:blipFill>
        <p:spPr>
          <a:xfrm rot="10800000">
            <a:off x="6146797" y="4076785"/>
            <a:ext cx="2980268" cy="2781215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826265" y="5497417"/>
            <a:ext cx="2677099" cy="113473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 your tens and units!!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8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13039"/>
              </p:ext>
            </p:extLst>
          </p:nvPr>
        </p:nvGraphicFramePr>
        <p:xfrm>
          <a:off x="626534" y="491066"/>
          <a:ext cx="6462525" cy="492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253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7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253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253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550</TotalTime>
  <Words>293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Rockwell</vt:lpstr>
      <vt:lpstr>Wingdings</vt:lpstr>
      <vt:lpstr>Advantage</vt:lpstr>
      <vt:lpstr>567</vt:lpstr>
      <vt:lpstr>What happens when you multiply by 10? </vt:lpstr>
      <vt:lpstr>Multiplication Grid</vt:lpstr>
      <vt:lpstr>PowerPoint Presentation</vt:lpstr>
      <vt:lpstr>PowerPoint Presentation</vt:lpstr>
      <vt:lpstr>PowerPoint Presentation</vt:lpstr>
      <vt:lpstr>PowerPoint Presentation</vt:lpstr>
      <vt:lpstr>Grid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your understanding</vt:lpstr>
      <vt:lpstr>Test your understanding</vt:lpstr>
      <vt:lpstr>Test your understanding</vt:lpstr>
      <vt:lpstr>Test your understanding</vt:lpstr>
      <vt:lpstr>Have a go at the worksheet questions on the blog.  Check your answers with a calculator once you have finished.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Prabhleen Kaur</dc:creator>
  <cp:lastModifiedBy>Morrison Lynsey@Whiteness Primary School</cp:lastModifiedBy>
  <cp:revision>127</cp:revision>
  <cp:lastPrinted>2015-02-13T09:44:59Z</cp:lastPrinted>
  <dcterms:created xsi:type="dcterms:W3CDTF">2015-01-26T09:00:58Z</dcterms:created>
  <dcterms:modified xsi:type="dcterms:W3CDTF">2023-03-14T12:20:42Z</dcterms:modified>
</cp:coreProperties>
</file>