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57" r:id="rId3"/>
    <p:sldId id="256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1560" autoAdjust="0"/>
  </p:normalViewPr>
  <p:slideViewPr>
    <p:cSldViewPr snapToGrid="0">
      <p:cViewPr varScale="1">
        <p:scale>
          <a:sx n="67" d="100"/>
          <a:sy n="67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02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2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7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0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1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2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4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5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2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89B97D-084B-493C-8485-C2C54443BCC3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A0A41-7220-4742-B3AE-E4769790815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1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9002507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55" y="2057400"/>
            <a:ext cx="3384549" cy="268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55725" y="457200"/>
            <a:ext cx="5620967" cy="1600200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Hamnavoe Primary </a:t>
            </a:r>
            <a:r>
              <a:rPr lang="en-GB" sz="6700" b="1" dirty="0" smtClean="0">
                <a:solidFill>
                  <a:srgbClr val="0070C0"/>
                </a:solidFill>
              </a:rPr>
              <a:t>Safe </a:t>
            </a:r>
            <a:endParaRPr lang="en-GB" sz="5400" b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9918"/>
          <a:stretch>
            <a:fillRect/>
          </a:stretch>
        </p:blipFill>
        <p:spPr>
          <a:xfrm rot="5400000" flipV="1">
            <a:off x="-153264" y="1525404"/>
            <a:ext cx="3545224" cy="227275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31299" y="2154477"/>
            <a:ext cx="5498926" cy="455983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H </a:t>
            </a:r>
            <a:r>
              <a:rPr lang="en-GB" sz="3000" b="1" dirty="0" err="1" smtClean="0"/>
              <a:t>ealthy</a:t>
            </a:r>
            <a:r>
              <a:rPr lang="en-GB" sz="3000" b="1" dirty="0" smtClean="0"/>
              <a:t>, happy bairns</a:t>
            </a:r>
            <a:endParaRPr lang="en-GB" sz="5200" b="1" dirty="0" smtClean="0"/>
          </a:p>
          <a:p>
            <a:r>
              <a:rPr lang="en-GB" sz="4800" b="1" dirty="0" smtClean="0">
                <a:solidFill>
                  <a:srgbClr val="0070C0"/>
                </a:solidFill>
              </a:rPr>
              <a:t>A </a:t>
            </a:r>
            <a:r>
              <a:rPr lang="en-GB" sz="2800" b="1" dirty="0" err="1" smtClean="0"/>
              <a:t>lways</a:t>
            </a:r>
            <a:r>
              <a:rPr lang="en-GB" sz="2800" b="1" dirty="0" smtClean="0"/>
              <a:t> active</a:t>
            </a:r>
            <a:endParaRPr lang="en-GB" sz="4400" b="1" dirty="0" smtClean="0"/>
          </a:p>
          <a:p>
            <a:r>
              <a:rPr lang="en-GB" sz="4800" b="1" dirty="0" smtClean="0">
                <a:solidFill>
                  <a:srgbClr val="0070C0"/>
                </a:solidFill>
              </a:rPr>
              <a:t>V </a:t>
            </a:r>
            <a:r>
              <a:rPr lang="en-GB" sz="2800" b="1" dirty="0" err="1" smtClean="0"/>
              <a:t>ery</a:t>
            </a:r>
            <a:r>
              <a:rPr lang="en-GB" sz="2800" b="1" dirty="0" smtClean="0"/>
              <a:t> responsible</a:t>
            </a:r>
            <a:endParaRPr lang="en-GB" sz="4400" b="1" dirty="0" smtClean="0"/>
          </a:p>
          <a:p>
            <a:r>
              <a:rPr lang="en-GB" sz="4800" b="1" dirty="0" smtClean="0">
                <a:solidFill>
                  <a:srgbClr val="0070C0"/>
                </a:solidFill>
              </a:rPr>
              <a:t>E </a:t>
            </a:r>
            <a:r>
              <a:rPr lang="en-GB" sz="2800" b="1" dirty="0" err="1" smtClean="0"/>
              <a:t>veryone</a:t>
            </a:r>
            <a:r>
              <a:rPr lang="en-GB" sz="2800" b="1" dirty="0" smtClean="0"/>
              <a:t> included and respected</a:t>
            </a:r>
            <a:endParaRPr lang="en-GB" sz="4400" b="1" dirty="0" smtClean="0"/>
          </a:p>
          <a:p>
            <a:r>
              <a:rPr lang="en-GB" sz="4800" b="1" dirty="0" smtClean="0">
                <a:solidFill>
                  <a:srgbClr val="0070C0"/>
                </a:solidFill>
              </a:rPr>
              <a:t>N </a:t>
            </a:r>
            <a:r>
              <a:rPr lang="en-GB" sz="2800" b="1" dirty="0" smtClean="0"/>
              <a:t>ever giving up, just doing our best!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9420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Playtimes</a:t>
            </a:r>
            <a:endParaRPr lang="en-GB" dirty="0"/>
          </a:p>
        </p:txBody>
      </p:sp>
      <p:pic>
        <p:nvPicPr>
          <p:cNvPr id="1028" name="Picture 4" descr="Gaada › Safe Haven Mural by Jono Sandiland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67629" y="2286000"/>
            <a:ext cx="603288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found out about our playground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Pupils don’t feel safe</a:t>
            </a:r>
          </a:p>
          <a:p>
            <a:r>
              <a:rPr lang="en-GB" dirty="0" smtClean="0"/>
              <a:t>Pupils don’t resected</a:t>
            </a:r>
          </a:p>
          <a:p>
            <a:r>
              <a:rPr lang="en-GB" dirty="0" smtClean="0"/>
              <a:t>Pupils don’t feel included</a:t>
            </a:r>
          </a:p>
          <a:p>
            <a:r>
              <a:rPr lang="en-GB" dirty="0" smtClean="0"/>
              <a:t>Pupils feel they are active</a:t>
            </a:r>
          </a:p>
          <a:p>
            <a:r>
              <a:rPr lang="en-GB" dirty="0" smtClean="0"/>
              <a:t>Pupils feel they are responsible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s://blogs.glowscotland.org.uk/sh/public/hamnavoeprimary/uploads/sites/1682/2023/01/20161832/BFF2CB2C-6470-4105-8014-400A2069C6EA-225x30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7" y="2096293"/>
            <a:ext cx="3438253" cy="45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What are we going to do about it?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Split areas</a:t>
            </a:r>
          </a:p>
          <a:p>
            <a:r>
              <a:rPr lang="en-GB" dirty="0" smtClean="0"/>
              <a:t>More toys</a:t>
            </a:r>
          </a:p>
          <a:p>
            <a:r>
              <a:rPr lang="en-GB" dirty="0" smtClean="0"/>
              <a:t>More staff</a:t>
            </a:r>
          </a:p>
          <a:p>
            <a:r>
              <a:rPr lang="en-GB" dirty="0" smtClean="0"/>
              <a:t>No football on the grass in winter</a:t>
            </a:r>
          </a:p>
          <a:p>
            <a:r>
              <a:rPr lang="en-GB" dirty="0" smtClean="0"/>
              <a:t>Improvements to grounds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0" y="5875702"/>
            <a:ext cx="7788489" cy="247233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2" name="Picture 4" descr="https://blogs.glowscotland.org.uk/sh/public/hamnavoeprimary/uploads/sites/1682/2022/08/26182447/0FDA0B96-6FBE-487B-AB26-32D88369CF4D-138x3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328863"/>
            <a:ext cx="2605795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6257" y="2929779"/>
            <a:ext cx="9078229" cy="90009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amnavo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483327"/>
            <a:ext cx="10361022" cy="58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7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 to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Volunteer to be a buddy</a:t>
            </a:r>
          </a:p>
          <a:p>
            <a:r>
              <a:rPr lang="en-GB" dirty="0" smtClean="0"/>
              <a:t>Keep to your area</a:t>
            </a:r>
          </a:p>
          <a:p>
            <a:r>
              <a:rPr lang="en-GB" dirty="0" smtClean="0"/>
              <a:t>Put the toys away</a:t>
            </a:r>
          </a:p>
          <a:p>
            <a:r>
              <a:rPr lang="en-GB" dirty="0" smtClean="0"/>
              <a:t>Look after the toys</a:t>
            </a:r>
          </a:p>
          <a:p>
            <a:r>
              <a:rPr lang="en-GB" dirty="0" smtClean="0"/>
              <a:t>Listen to the adults</a:t>
            </a:r>
          </a:p>
          <a:p>
            <a:r>
              <a:rPr lang="en-GB" dirty="0" smtClean="0"/>
              <a:t>Try to play new games</a:t>
            </a:r>
          </a:p>
          <a:p>
            <a:r>
              <a:rPr lang="en-GB" dirty="0" smtClean="0"/>
              <a:t>Seek help from the supervisors or a buddy if you don’t feel safe or are worried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40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31</a:t>
            </a:r>
            <a:endParaRPr lang="en-GB" dirty="0"/>
          </a:p>
        </p:txBody>
      </p:sp>
      <p:pic>
        <p:nvPicPr>
          <p:cNvPr id="5122" name="Picture 2" descr="355,196 Children Playing Stock Photos - Free &amp; Royalty-Fre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69" y="840361"/>
            <a:ext cx="6407944" cy="42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0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19</a:t>
            </a:r>
            <a:endParaRPr lang="en-GB" dirty="0"/>
          </a:p>
        </p:txBody>
      </p:sp>
      <p:pic>
        <p:nvPicPr>
          <p:cNvPr id="6146" name="Picture 2" descr="Free photo children playing on gr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54" y="1068388"/>
            <a:ext cx="6482177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4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839</TotalTime>
  <Words>137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Integral</vt:lpstr>
      <vt:lpstr>Hamnavoe Primary Safe </vt:lpstr>
      <vt:lpstr>Playtimes</vt:lpstr>
      <vt:lpstr>What we have found out about our playground</vt:lpstr>
      <vt:lpstr>What are we going to do about it?</vt:lpstr>
      <vt:lpstr>PowerPoint Presentation</vt:lpstr>
      <vt:lpstr>What can you do to help?</vt:lpstr>
      <vt:lpstr>Article 31</vt:lpstr>
      <vt:lpstr>Article 19</vt:lpstr>
    </vt:vector>
  </TitlesOfParts>
  <Company>Shetland Islands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Hamnavoe Primary Safe</dc:title>
  <dc:creator>Robertson Helen@Hamnavoe Primary School</dc:creator>
  <cp:lastModifiedBy>Robertson Helen@Hamnavoe Primary School</cp:lastModifiedBy>
  <cp:revision>9</cp:revision>
  <dcterms:created xsi:type="dcterms:W3CDTF">2023-02-12T18:43:39Z</dcterms:created>
  <dcterms:modified xsi:type="dcterms:W3CDTF">2023-02-13T08:43:24Z</dcterms:modified>
</cp:coreProperties>
</file>