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sldIdLst>
    <p:sldId id="300" r:id="rId5"/>
    <p:sldId id="318" r:id="rId6"/>
    <p:sldId id="301" r:id="rId7"/>
    <p:sldId id="336" r:id="rId8"/>
    <p:sldId id="337" r:id="rId9"/>
    <p:sldId id="326" r:id="rId10"/>
    <p:sldId id="329" r:id="rId11"/>
    <p:sldId id="296" r:id="rId12"/>
    <p:sldId id="338" r:id="rId13"/>
    <p:sldId id="327" r:id="rId14"/>
    <p:sldId id="330" r:id="rId15"/>
    <p:sldId id="312" r:id="rId16"/>
    <p:sldId id="313" r:id="rId17"/>
    <p:sldId id="302" r:id="rId18"/>
    <p:sldId id="303" r:id="rId19"/>
    <p:sldId id="305" r:id="rId20"/>
    <p:sldId id="335" r:id="rId21"/>
    <p:sldId id="304" r:id="rId22"/>
    <p:sldId id="306" r:id="rId23"/>
    <p:sldId id="308" r:id="rId24"/>
    <p:sldId id="307" r:id="rId25"/>
    <p:sldId id="309" r:id="rId26"/>
    <p:sldId id="310" r:id="rId27"/>
    <p:sldId id="311" r:id="rId28"/>
    <p:sldId id="284" r:id="rId29"/>
    <p:sldId id="333" r:id="rId30"/>
    <p:sldId id="287" r:id="rId31"/>
    <p:sldId id="322" r:id="rId32"/>
    <p:sldId id="323" r:id="rId33"/>
    <p:sldId id="334" r:id="rId34"/>
    <p:sldId id="261" r:id="rId35"/>
    <p:sldId id="262" r:id="rId36"/>
    <p:sldId id="263" r:id="rId37"/>
    <p:sldId id="317" r:id="rId38"/>
    <p:sldId id="264" r:id="rId39"/>
    <p:sldId id="265" r:id="rId40"/>
    <p:sldId id="266" r:id="rId41"/>
    <p:sldId id="270" r:id="rId42"/>
    <p:sldId id="339" r:id="rId43"/>
    <p:sldId id="340" r:id="rId44"/>
    <p:sldId id="297" r:id="rId45"/>
    <p:sldId id="33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1A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79CF8-B825-4A43-AFC2-7C49D9C95C39}" v="5" dt="2026-02-10T09:37:49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eid" userId="0e3c1300-7521-4a13-be62-06dbb893492e" providerId="ADAL" clId="{2D3A271F-DCCC-44A9-ACF5-53FBB7556DC5}"/>
    <pc:docChg chg="custSel addSld delSld modSld">
      <pc:chgData name="Mr Reid" userId="0e3c1300-7521-4a13-be62-06dbb893492e" providerId="ADAL" clId="{2D3A271F-DCCC-44A9-ACF5-53FBB7556DC5}" dt="2026-02-10T18:10:44.068" v="120" actId="20577"/>
      <pc:docMkLst>
        <pc:docMk/>
      </pc:docMkLst>
      <pc:sldChg chg="modSp mod">
        <pc:chgData name="Mr Reid" userId="0e3c1300-7521-4a13-be62-06dbb893492e" providerId="ADAL" clId="{2D3A271F-DCCC-44A9-ACF5-53FBB7556DC5}" dt="2026-02-08T06:44:30.162" v="48" actId="20577"/>
        <pc:sldMkLst>
          <pc:docMk/>
          <pc:sldMk cId="4114604055" sldId="266"/>
        </pc:sldMkLst>
        <pc:spChg chg="mod">
          <ac:chgData name="Mr Reid" userId="0e3c1300-7521-4a13-be62-06dbb893492e" providerId="ADAL" clId="{2D3A271F-DCCC-44A9-ACF5-53FBB7556DC5}" dt="2026-02-08T06:44:30.162" v="48" actId="20577"/>
          <ac:spMkLst>
            <pc:docMk/>
            <pc:sldMk cId="4114604055" sldId="266"/>
            <ac:spMk id="2" creationId="{1A64610B-ED65-98D0-DCB6-C81183171FA2}"/>
          </ac:spMkLst>
        </pc:spChg>
      </pc:sldChg>
      <pc:sldChg chg="modSp add mod">
        <pc:chgData name="Mr Reid" userId="0e3c1300-7521-4a13-be62-06dbb893492e" providerId="ADAL" clId="{2D3A271F-DCCC-44A9-ACF5-53FBB7556DC5}" dt="2026-02-10T09:35:59.097" v="59" actId="2711"/>
        <pc:sldMkLst>
          <pc:docMk/>
          <pc:sldMk cId="1156241915" sldId="270"/>
        </pc:sldMkLst>
        <pc:spChg chg="mod">
          <ac:chgData name="Mr Reid" userId="0e3c1300-7521-4a13-be62-06dbb893492e" providerId="ADAL" clId="{2D3A271F-DCCC-44A9-ACF5-53FBB7556DC5}" dt="2026-02-10T09:35:59.097" v="59" actId="2711"/>
          <ac:spMkLst>
            <pc:docMk/>
            <pc:sldMk cId="1156241915" sldId="270"/>
            <ac:spMk id="6" creationId="{F21F3ECF-9318-F42E-0CA9-549408A846D2}"/>
          </ac:spMkLst>
        </pc:spChg>
      </pc:sldChg>
      <pc:sldChg chg="modSp mod">
        <pc:chgData name="Mr Reid" userId="0e3c1300-7521-4a13-be62-06dbb893492e" providerId="ADAL" clId="{2D3A271F-DCCC-44A9-ACF5-53FBB7556DC5}" dt="2026-02-07T11:15:51.800" v="0" actId="20577"/>
        <pc:sldMkLst>
          <pc:docMk/>
          <pc:sldMk cId="1983787466" sldId="284"/>
        </pc:sldMkLst>
        <pc:spChg chg="mod">
          <ac:chgData name="Mr Reid" userId="0e3c1300-7521-4a13-be62-06dbb893492e" providerId="ADAL" clId="{2D3A271F-DCCC-44A9-ACF5-53FBB7556DC5}" dt="2026-02-07T11:15:51.800" v="0" actId="20577"/>
          <ac:spMkLst>
            <pc:docMk/>
            <pc:sldMk cId="1983787466" sldId="284"/>
            <ac:spMk id="2" creationId="{00000000-0000-0000-0000-000000000000}"/>
          </ac:spMkLst>
        </pc:spChg>
      </pc:sldChg>
      <pc:sldChg chg="modSp add mod">
        <pc:chgData name="Mr Reid" userId="0e3c1300-7521-4a13-be62-06dbb893492e" providerId="ADAL" clId="{2D3A271F-DCCC-44A9-ACF5-53FBB7556DC5}" dt="2026-02-10T09:35:09.415" v="53" actId="2711"/>
        <pc:sldMkLst>
          <pc:docMk/>
          <pc:sldMk cId="2685648929" sldId="297"/>
        </pc:sldMkLst>
        <pc:spChg chg="mod">
          <ac:chgData name="Mr Reid" userId="0e3c1300-7521-4a13-be62-06dbb893492e" providerId="ADAL" clId="{2D3A271F-DCCC-44A9-ACF5-53FBB7556DC5}" dt="2026-02-10T09:35:09.415" v="53" actId="2711"/>
          <ac:spMkLst>
            <pc:docMk/>
            <pc:sldMk cId="2685648929" sldId="297"/>
            <ac:spMk id="5" creationId="{C977AABB-3542-F14C-9A1D-65E9F41E3FB1}"/>
          </ac:spMkLst>
        </pc:spChg>
        <pc:spChg chg="mod">
          <ac:chgData name="Mr Reid" userId="0e3c1300-7521-4a13-be62-06dbb893492e" providerId="ADAL" clId="{2D3A271F-DCCC-44A9-ACF5-53FBB7556DC5}" dt="2026-02-10T09:35:03.441" v="52" actId="2711"/>
          <ac:spMkLst>
            <pc:docMk/>
            <pc:sldMk cId="2685648929" sldId="297"/>
            <ac:spMk id="7" creationId="{14BC30DF-27DA-1D65-4028-626A48B4693F}"/>
          </ac:spMkLst>
        </pc:spChg>
      </pc:sldChg>
      <pc:sldChg chg="del">
        <pc:chgData name="Mr Reid" userId="0e3c1300-7521-4a13-be62-06dbb893492e" providerId="ADAL" clId="{2D3A271F-DCCC-44A9-ACF5-53FBB7556DC5}" dt="2026-02-10T09:34:14.750" v="51" actId="47"/>
        <pc:sldMkLst>
          <pc:docMk/>
          <pc:sldMk cId="1735169955" sldId="298"/>
        </pc:sldMkLst>
      </pc:sldChg>
      <pc:sldChg chg="del">
        <pc:chgData name="Mr Reid" userId="0e3c1300-7521-4a13-be62-06dbb893492e" providerId="ADAL" clId="{2D3A271F-DCCC-44A9-ACF5-53FBB7556DC5}" dt="2026-02-10T09:34:14.750" v="51" actId="47"/>
        <pc:sldMkLst>
          <pc:docMk/>
          <pc:sldMk cId="3091581796" sldId="299"/>
        </pc:sldMkLst>
      </pc:sldChg>
      <pc:sldChg chg="del">
        <pc:chgData name="Mr Reid" userId="0e3c1300-7521-4a13-be62-06dbb893492e" providerId="ADAL" clId="{2D3A271F-DCCC-44A9-ACF5-53FBB7556DC5}" dt="2026-02-10T09:34:14.750" v="51" actId="47"/>
        <pc:sldMkLst>
          <pc:docMk/>
          <pc:sldMk cId="3036136548" sldId="316"/>
        </pc:sldMkLst>
      </pc:sldChg>
      <pc:sldChg chg="add">
        <pc:chgData name="Mr Reid" userId="0e3c1300-7521-4a13-be62-06dbb893492e" providerId="ADAL" clId="{2D3A271F-DCCC-44A9-ACF5-53FBB7556DC5}" dt="2026-02-10T09:31:28.435" v="49"/>
        <pc:sldMkLst>
          <pc:docMk/>
          <pc:sldMk cId="2598234268" sldId="318"/>
        </pc:sldMkLst>
      </pc:sldChg>
      <pc:sldChg chg="modSp mod">
        <pc:chgData name="Mr Reid" userId="0e3c1300-7521-4a13-be62-06dbb893492e" providerId="ADAL" clId="{2D3A271F-DCCC-44A9-ACF5-53FBB7556DC5}" dt="2026-02-10T18:10:44.068" v="120" actId="20577"/>
        <pc:sldMkLst>
          <pc:docMk/>
          <pc:sldMk cId="2617688829" sldId="327"/>
        </pc:sldMkLst>
        <pc:spChg chg="mod">
          <ac:chgData name="Mr Reid" userId="0e3c1300-7521-4a13-be62-06dbb893492e" providerId="ADAL" clId="{2D3A271F-DCCC-44A9-ACF5-53FBB7556DC5}" dt="2026-02-10T18:10:44.068" v="120" actId="20577"/>
          <ac:spMkLst>
            <pc:docMk/>
            <pc:sldMk cId="2617688829" sldId="327"/>
            <ac:spMk id="9" creationId="{107B4DD7-BED8-0158-93E8-132A640E9866}"/>
          </ac:spMkLst>
        </pc:spChg>
      </pc:sldChg>
      <pc:sldChg chg="modSp mod">
        <pc:chgData name="Mr Reid" userId="0e3c1300-7521-4a13-be62-06dbb893492e" providerId="ADAL" clId="{2D3A271F-DCCC-44A9-ACF5-53FBB7556DC5}" dt="2026-02-10T18:07:39.128" v="116" actId="20577"/>
        <pc:sldMkLst>
          <pc:docMk/>
          <pc:sldMk cId="1660679381" sldId="329"/>
        </pc:sldMkLst>
        <pc:spChg chg="mod">
          <ac:chgData name="Mr Reid" userId="0e3c1300-7521-4a13-be62-06dbb893492e" providerId="ADAL" clId="{2D3A271F-DCCC-44A9-ACF5-53FBB7556DC5}" dt="2026-02-10T18:07:39.128" v="116" actId="20577"/>
          <ac:spMkLst>
            <pc:docMk/>
            <pc:sldMk cId="1660679381" sldId="329"/>
            <ac:spMk id="9" creationId="{DAC1DAE9-1AFA-D7C0-E7DD-EA21E63A112C}"/>
          </ac:spMkLst>
        </pc:spChg>
      </pc:sldChg>
      <pc:sldChg chg="addSp delSp modSp mod">
        <pc:chgData name="Mr Reid" userId="0e3c1300-7521-4a13-be62-06dbb893492e" providerId="ADAL" clId="{2D3A271F-DCCC-44A9-ACF5-53FBB7556DC5}" dt="2026-02-10T09:41:28.697" v="115" actId="1076"/>
        <pc:sldMkLst>
          <pc:docMk/>
          <pc:sldMk cId="1969341441" sldId="330"/>
        </pc:sldMkLst>
        <pc:spChg chg="mod">
          <ac:chgData name="Mr Reid" userId="0e3c1300-7521-4a13-be62-06dbb893492e" providerId="ADAL" clId="{2D3A271F-DCCC-44A9-ACF5-53FBB7556DC5}" dt="2026-02-10T09:37:49.740" v="105" actId="20578"/>
          <ac:spMkLst>
            <pc:docMk/>
            <pc:sldMk cId="1969341441" sldId="330"/>
            <ac:spMk id="5" creationId="{92160AF3-FF93-E005-BD2E-E2D9D323D9A4}"/>
          </ac:spMkLst>
        </pc:spChg>
        <pc:picChg chg="del">
          <ac:chgData name="Mr Reid" userId="0e3c1300-7521-4a13-be62-06dbb893492e" providerId="ADAL" clId="{2D3A271F-DCCC-44A9-ACF5-53FBB7556DC5}" dt="2026-02-10T09:40:51.936" v="111" actId="478"/>
          <ac:picMkLst>
            <pc:docMk/>
            <pc:sldMk cId="1969341441" sldId="330"/>
            <ac:picMk id="3" creationId="{E18F5F7E-B21F-D54C-4BC1-F415A53C35E5}"/>
          </ac:picMkLst>
        </pc:picChg>
        <pc:picChg chg="add mod">
          <ac:chgData name="Mr Reid" userId="0e3c1300-7521-4a13-be62-06dbb893492e" providerId="ADAL" clId="{2D3A271F-DCCC-44A9-ACF5-53FBB7556DC5}" dt="2026-02-10T09:40:56.954" v="113" actId="1076"/>
          <ac:picMkLst>
            <pc:docMk/>
            <pc:sldMk cId="1969341441" sldId="330"/>
            <ac:picMk id="7" creationId="{02AC291D-0606-19F5-D1B7-165FCFD65400}"/>
          </ac:picMkLst>
        </pc:picChg>
        <pc:picChg chg="add mod">
          <ac:chgData name="Mr Reid" userId="0e3c1300-7521-4a13-be62-06dbb893492e" providerId="ADAL" clId="{2D3A271F-DCCC-44A9-ACF5-53FBB7556DC5}" dt="2026-02-10T09:41:28.697" v="115" actId="1076"/>
          <ac:picMkLst>
            <pc:docMk/>
            <pc:sldMk cId="1969341441" sldId="330"/>
            <ac:picMk id="10" creationId="{9964A09A-43C5-B212-66B4-13986008327B}"/>
          </ac:picMkLst>
        </pc:picChg>
      </pc:sldChg>
      <pc:sldChg chg="del">
        <pc:chgData name="Mr Reid" userId="0e3c1300-7521-4a13-be62-06dbb893492e" providerId="ADAL" clId="{2D3A271F-DCCC-44A9-ACF5-53FBB7556DC5}" dt="2026-02-10T09:34:14.750" v="51" actId="47"/>
        <pc:sldMkLst>
          <pc:docMk/>
          <pc:sldMk cId="163369095" sldId="331"/>
        </pc:sldMkLst>
      </pc:sldChg>
      <pc:sldChg chg="modSp mod">
        <pc:chgData name="Mr Reid" userId="0e3c1300-7521-4a13-be62-06dbb893492e" providerId="ADAL" clId="{2D3A271F-DCCC-44A9-ACF5-53FBB7556DC5}" dt="2026-02-08T06:36:23.136" v="5" actId="207"/>
        <pc:sldMkLst>
          <pc:docMk/>
          <pc:sldMk cId="191156127" sldId="332"/>
        </pc:sldMkLst>
        <pc:spChg chg="mod">
          <ac:chgData name="Mr Reid" userId="0e3c1300-7521-4a13-be62-06dbb893492e" providerId="ADAL" clId="{2D3A271F-DCCC-44A9-ACF5-53FBB7556DC5}" dt="2026-02-08T06:36:23.136" v="5" actId="207"/>
          <ac:spMkLst>
            <pc:docMk/>
            <pc:sldMk cId="191156127" sldId="332"/>
            <ac:spMk id="9" creationId="{EA9902B5-765D-397B-44AE-C2FF7DC42757}"/>
          </ac:spMkLst>
        </pc:spChg>
      </pc:sldChg>
      <pc:sldChg chg="modSp add mod">
        <pc:chgData name="Mr Reid" userId="0e3c1300-7521-4a13-be62-06dbb893492e" providerId="ADAL" clId="{2D3A271F-DCCC-44A9-ACF5-53FBB7556DC5}" dt="2026-02-10T18:09:15.480" v="117" actId="20577"/>
        <pc:sldMkLst>
          <pc:docMk/>
          <pc:sldMk cId="1807749844" sldId="339"/>
        </pc:sldMkLst>
        <pc:spChg chg="mod">
          <ac:chgData name="Mr Reid" userId="0e3c1300-7521-4a13-be62-06dbb893492e" providerId="ADAL" clId="{2D3A271F-DCCC-44A9-ACF5-53FBB7556DC5}" dt="2026-02-10T18:09:15.480" v="117" actId="20577"/>
          <ac:spMkLst>
            <pc:docMk/>
            <pc:sldMk cId="1807749844" sldId="339"/>
            <ac:spMk id="5" creationId="{95029E40-7525-8383-7D47-5ABC73C1817E}"/>
          </ac:spMkLst>
        </pc:spChg>
      </pc:sldChg>
      <pc:sldChg chg="modSp add mod">
        <pc:chgData name="Mr Reid" userId="0e3c1300-7521-4a13-be62-06dbb893492e" providerId="ADAL" clId="{2D3A271F-DCCC-44A9-ACF5-53FBB7556DC5}" dt="2026-02-10T09:35:37.254" v="57" actId="2711"/>
        <pc:sldMkLst>
          <pc:docMk/>
          <pc:sldMk cId="2619019824" sldId="340"/>
        </pc:sldMkLst>
        <pc:spChg chg="mod">
          <ac:chgData name="Mr Reid" userId="0e3c1300-7521-4a13-be62-06dbb893492e" providerId="ADAL" clId="{2D3A271F-DCCC-44A9-ACF5-53FBB7556DC5}" dt="2026-02-10T09:35:37.254" v="57" actId="2711"/>
          <ac:spMkLst>
            <pc:docMk/>
            <pc:sldMk cId="2619019824" sldId="340"/>
            <ac:spMk id="5" creationId="{0FF361AB-C45D-3B63-AA6D-0B2C35E8407F}"/>
          </ac:spMkLst>
        </pc:spChg>
        <pc:spChg chg="mod">
          <ac:chgData name="Mr Reid" userId="0e3c1300-7521-4a13-be62-06dbb893492e" providerId="ADAL" clId="{2D3A271F-DCCC-44A9-ACF5-53FBB7556DC5}" dt="2026-02-10T09:35:18.890" v="54" actId="2711"/>
          <ac:spMkLst>
            <pc:docMk/>
            <pc:sldMk cId="2619019824" sldId="340"/>
            <ac:spMk id="8" creationId="{0E74FC09-EB4C-4176-D4F7-22878027AD71}"/>
          </ac:spMkLst>
        </pc:spChg>
        <pc:spChg chg="mod">
          <ac:chgData name="Mr Reid" userId="0e3c1300-7521-4a13-be62-06dbb893492e" providerId="ADAL" clId="{2D3A271F-DCCC-44A9-ACF5-53FBB7556DC5}" dt="2026-02-10T09:35:26.331" v="55" actId="2711"/>
          <ac:spMkLst>
            <pc:docMk/>
            <pc:sldMk cId="2619019824" sldId="340"/>
            <ac:spMk id="9" creationId="{ECDAFE54-B95A-4C26-00F6-49C530ADC3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BF66C-EDF4-4CF4-A2E7-889512C602D3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9A05-60F3-4950-8E58-8DD8E4E40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4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020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7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8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70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5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89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42" y="258370"/>
            <a:ext cx="8677836" cy="12355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91863"/>
            <a:ext cx="11201103" cy="460087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0FFE64A4-35FB-42B6-9183-2C0CE0E36649}" type="datetime1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0358" y="191568"/>
            <a:ext cx="675341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82" y="168751"/>
            <a:ext cx="1379220" cy="10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2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6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4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itplus.net/Apprenticeship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killsdevelopmentscotland.co.uk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" y="0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CC6A-C42F-89F0-DC0B-71B51BFE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4" y="365125"/>
            <a:ext cx="1376337" cy="1844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B8167-2E70-0BA8-2CEA-06F538A72E9D}"/>
              </a:ext>
            </a:extLst>
          </p:cNvPr>
          <p:cNvSpPr txBox="1"/>
          <p:nvPr/>
        </p:nvSpPr>
        <p:spPr>
          <a:xfrm>
            <a:off x="1854201" y="42645"/>
            <a:ext cx="870523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 &amp; S5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Evening</a:t>
            </a:r>
            <a:endParaRPr lang="en-GB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Ryalls: 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Reid: 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Updates, Pathways &amp; Process</a:t>
            </a:r>
          </a:p>
          <a:p>
            <a:pPr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Moretta: 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05615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E20D0-BE46-B09E-3137-7782055DC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CA6-447D-E892-94B6-C11EFEB7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EA9371-FC63-B5F2-4ABF-F10C335A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7B4DD7-BED8-0158-93E8-132A640E9866}"/>
              </a:ext>
            </a:extLst>
          </p:cNvPr>
          <p:cNvSpPr txBox="1"/>
          <p:nvPr/>
        </p:nvSpPr>
        <p:spPr>
          <a:xfrm>
            <a:off x="813030" y="806681"/>
            <a:ext cx="85816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Ownership of Pathways – University course recognition</a:t>
            </a:r>
            <a:endParaRPr lang="en-GB" sz="2400" dirty="0">
              <a:solidFill>
                <a:srgbClr val="002060"/>
              </a:solidFill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Percentage pass rates of </a:t>
            </a:r>
            <a:r>
              <a:rPr lang="en-GB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Cs and Ds into Higher and Advanced Higher – </a:t>
            </a: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to your course choice recommendations &amp; Prelim Results</a:t>
            </a:r>
            <a:endParaRPr lang="en-GB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Percentage pass rates of crashes can be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Repeating courses – statistically does not improve results</a:t>
            </a:r>
            <a:endParaRPr lang="en-GB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What levels mean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8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525F7-C4DD-5643-8381-76D336D8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29E8-77B4-E4F2-7E07-CDC7DD8C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6D5387-2DF9-8AAD-E141-F362713BF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7312E9-38E1-9DE7-34AA-B11296C84AD3}"/>
              </a:ext>
            </a:extLst>
          </p:cNvPr>
          <p:cNvSpPr txBox="1"/>
          <p:nvPr/>
        </p:nvSpPr>
        <p:spPr>
          <a:xfrm>
            <a:off x="813030" y="806681"/>
            <a:ext cx="85816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Borders College &amp; Partners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2160AF3-FF93-E005-BD2E-E2D9D323D9A4}"/>
              </a:ext>
            </a:extLst>
          </p:cNvPr>
          <p:cNvSpPr txBox="1">
            <a:spLocks/>
          </p:cNvSpPr>
          <p:nvPr/>
        </p:nvSpPr>
        <p:spPr>
          <a:xfrm>
            <a:off x="5404736" y="1948192"/>
            <a:ext cx="4531072" cy="30722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rgbClr val="002060"/>
                </a:solidFill>
                <a:latin typeface="Trebuchet MS" panose="020B0603020202020204" pitchFamily="34" charset="0"/>
              </a:rPr>
              <a:t>Online and SBC school partnership</a:t>
            </a:r>
          </a:p>
          <a:p>
            <a:r>
              <a:rPr lang="en-US" cap="none" dirty="0">
                <a:solidFill>
                  <a:srgbClr val="002060"/>
                </a:solidFill>
                <a:latin typeface="Trebuchet MS" panose="020B0603020202020204" pitchFamily="34" charset="0"/>
              </a:rPr>
              <a:t>In the case that you do not see a course that you wish to study, please inform your pastoral teacher and the school will do what it can to support your request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C291D-0606-19F5-D1B7-165FCFD6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83" y="1683379"/>
            <a:ext cx="3302170" cy="4115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64A09A-43C5-B212-66B4-139860083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33" y="5798390"/>
            <a:ext cx="3308520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4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DC07A-8D29-FB2D-9133-CC8CEE9B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4252" y="14920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225C1-8393-2B7F-8A01-9146E3CA1F4B}"/>
              </a:ext>
            </a:extLst>
          </p:cNvPr>
          <p:cNvSpPr/>
          <p:nvPr/>
        </p:nvSpPr>
        <p:spPr>
          <a:xfrm>
            <a:off x="3986784" y="1020074"/>
            <a:ext cx="1019673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F475F-6880-DEC9-804B-A02750A3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5"/>
            <a:ext cx="12192000" cy="6854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F42542-F584-DFCA-D73E-5E030F65966E}"/>
              </a:ext>
            </a:extLst>
          </p:cNvPr>
          <p:cNvSpPr/>
          <p:nvPr/>
        </p:nvSpPr>
        <p:spPr>
          <a:xfrm>
            <a:off x="3701276" y="142936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94B71-D17A-B228-9846-D81A3129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16645-862D-B32F-F449-4B0CB74D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3"/>
            <a:ext cx="12192000" cy="6854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A247E8-85C2-E022-EEC7-A981B6489013}"/>
              </a:ext>
            </a:extLst>
          </p:cNvPr>
          <p:cNvSpPr/>
          <p:nvPr/>
        </p:nvSpPr>
        <p:spPr>
          <a:xfrm>
            <a:off x="3763252" y="2498708"/>
            <a:ext cx="2637548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095DE-0EC0-534B-DC3A-BBADFC8B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24DAD-876F-6C27-E1F7-4C1CDF69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0096-98BC-3986-42DC-0754F4005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5FE0569-928F-C8F8-DB95-98932343C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27C12-3B62-1A1F-0ABE-69E6CEB7C13A}"/>
              </a:ext>
            </a:extLst>
          </p:cNvPr>
          <p:cNvSpPr txBox="1"/>
          <p:nvPr/>
        </p:nvSpPr>
        <p:spPr>
          <a:xfrm>
            <a:off x="232669" y="1979864"/>
            <a:ext cx="7332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</a:rPr>
              <a:t>Apprenticeships – Useful Links</a:t>
            </a:r>
          </a:p>
          <a:p>
            <a:endParaRPr lang="en-GB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https://www.planitplus.net/Apprenticeships/</a:t>
            </a:r>
            <a:endParaRPr lang="en-GB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</a:rPr>
              <a:t>https://apprenticeships.scot/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</a:rPr>
              <a:t>https://www.apprenticeships.scot/become-an-apprentice/graduate-apprenticeships/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rebuchet MS" panose="020B0603020202020204" pitchFamily="34" charset="0"/>
              </a:rPr>
              <a:t>https://apprenticeships.scot/become-an-apprentice/modern-apprenticeships/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47DA1-0558-319B-B779-59A3545DD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94" y="1122889"/>
            <a:ext cx="4867842" cy="27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899E2-6A6E-C06C-8B99-0281662A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7332-2245-A3AD-4BE4-9B98533B7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96363-32F3-7561-7910-BB7D7DF4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5CD28-A572-938B-647A-9A534897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BB33-A79F-5599-54B8-E457914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58DC28-DC27-CE90-2F66-3EA8A222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8F84BD-5BB2-2CE0-AFBD-84A7EDB53987}"/>
              </a:ext>
            </a:extLst>
          </p:cNvPr>
          <p:cNvSpPr txBox="1"/>
          <p:nvPr/>
        </p:nvSpPr>
        <p:spPr>
          <a:xfrm>
            <a:off x="813030" y="806681"/>
            <a:ext cx="85816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House-keeping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note that this meeting will be recorded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enter any questions into the chat bar</a:t>
            </a:r>
          </a:p>
        </p:txBody>
      </p:sp>
    </p:spTree>
    <p:extLst>
      <p:ext uri="{BB962C8B-B14F-4D97-AF65-F5344CB8AC3E}">
        <p14:creationId xmlns:p14="http://schemas.microsoft.com/office/powerpoint/2010/main" val="259823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1B5B8-F370-9E55-9CFC-A55EF181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14362"/>
            <a:ext cx="80105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15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F109A-ED2B-4102-0B44-01787EB0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B086F-8166-7676-1BB1-C8C43362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95477-2611-BFD6-E790-EA1D3F65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109AC-1997-4BA2-69B5-C4D97BD5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A6A2-80F7-EA4C-E170-53F053292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652" y="2484120"/>
            <a:ext cx="3688307" cy="29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5E4775-8C0F-0882-770E-8C782B49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3" y="263237"/>
            <a:ext cx="666067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</a:t>
            </a: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and Elective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EB5F-BAC0-F9E3-6019-D2DE60BE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5395DA-B80F-F3FA-0BF5-1FC2F33D9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4D504-0C69-46EC-3382-D941F815D49E}"/>
              </a:ext>
            </a:extLst>
          </p:cNvPr>
          <p:cNvSpPr txBox="1"/>
          <p:nvPr/>
        </p:nvSpPr>
        <p:spPr>
          <a:xfrm>
            <a:off x="526473" y="263237"/>
            <a:ext cx="55181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Website</a:t>
            </a: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9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FDA70-31D9-FD53-5DBB-CF820904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7976" y="1111653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AA31D-B0F2-62BF-A963-C66239F7747B}"/>
              </a:ext>
            </a:extLst>
          </p:cNvPr>
          <p:cNvSpPr/>
          <p:nvPr/>
        </p:nvSpPr>
        <p:spPr>
          <a:xfrm>
            <a:off x="4026088" y="1878416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E0836-8CDE-F186-4DF7-C74B8DF8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5E09B3-AE79-6AA3-615C-AC404EB603AC}"/>
              </a:ext>
            </a:extLst>
          </p:cNvPr>
          <p:cNvSpPr/>
          <p:nvPr/>
        </p:nvSpPr>
        <p:spPr>
          <a:xfrm>
            <a:off x="1613580" y="4525505"/>
            <a:ext cx="5949593" cy="805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7AA5C-2757-BF14-DD0E-E43C10EBE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B2E0FC-384C-33F6-AEE3-1600FC8379E1}"/>
              </a:ext>
            </a:extLst>
          </p:cNvPr>
          <p:cNvSpPr/>
          <p:nvPr/>
        </p:nvSpPr>
        <p:spPr>
          <a:xfrm>
            <a:off x="5765369" y="898902"/>
            <a:ext cx="3305427" cy="805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4FD8-9036-0258-00BD-A3B18FB8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0FB1-C95D-1889-BD92-3585BC2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C5860-DFE8-EB41-804B-131CCDC3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65D2E-66F9-3B62-6EAA-624BBC8ED68D}"/>
              </a:ext>
            </a:extLst>
          </p:cNvPr>
          <p:cNvSpPr txBox="1"/>
          <p:nvPr/>
        </p:nvSpPr>
        <p:spPr>
          <a:xfrm>
            <a:off x="813030" y="806681"/>
            <a:ext cx="858169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Ryalls: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Introduction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ACF21-1BA7-2E1C-A4E4-7F7398FDB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7F2073-0981-4A3C-527E-14BED614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5A2E2-55B9-EE59-7774-6E71D11B1D95}"/>
              </a:ext>
            </a:extLst>
          </p:cNvPr>
          <p:cNvSpPr txBox="1"/>
          <p:nvPr/>
        </p:nvSpPr>
        <p:spPr>
          <a:xfrm>
            <a:off x="526473" y="263237"/>
            <a:ext cx="61758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and Elective Courses</a:t>
            </a:r>
          </a:p>
          <a:p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5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DA743-4408-6FB9-5CFA-7CD8674D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67124" y="820857"/>
            <a:ext cx="4932217" cy="1588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0F640-4EE9-55EA-41E2-2DB2DB3CB5CE}"/>
              </a:ext>
            </a:extLst>
          </p:cNvPr>
          <p:cNvSpPr/>
          <p:nvPr/>
        </p:nvSpPr>
        <p:spPr>
          <a:xfrm>
            <a:off x="4184828" y="4454383"/>
            <a:ext cx="1706685" cy="677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A4F90-73D1-48B5-D5E2-A549D3A009DC}"/>
              </a:ext>
            </a:extLst>
          </p:cNvPr>
          <p:cNvSpPr txBox="1"/>
          <p:nvPr/>
        </p:nvSpPr>
        <p:spPr>
          <a:xfrm>
            <a:off x="5734756" y="3318933"/>
            <a:ext cx="2822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3ADEB-4CF3-DB96-4108-7DAA45E84CF1}"/>
              </a:ext>
            </a:extLst>
          </p:cNvPr>
          <p:cNvSpPr/>
          <p:nvPr/>
        </p:nvSpPr>
        <p:spPr>
          <a:xfrm>
            <a:off x="4169182" y="2718260"/>
            <a:ext cx="1706685" cy="677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5836F-DECD-CB10-1AAC-57930DFA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68122" y="1369491"/>
            <a:ext cx="1778760" cy="610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7309D7F-6DEE-1049-4628-E1751994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474" r="43942" b="6223"/>
          <a:stretch/>
        </p:blipFill>
        <p:spPr>
          <a:xfrm>
            <a:off x="239029" y="365758"/>
            <a:ext cx="11190618" cy="48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7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407903C-5869-C7F9-C2EF-DF84575A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822EF-5750-CD97-7FDB-1612D1B0B99F}"/>
              </a:ext>
            </a:extLst>
          </p:cNvPr>
          <p:cNvSpPr txBox="1"/>
          <p:nvPr/>
        </p:nvSpPr>
        <p:spPr>
          <a:xfrm>
            <a:off x="853440" y="958703"/>
            <a:ext cx="8619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0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DFF91-393B-ABD0-63FF-645DDF11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534"/>
            <a:ext cx="12192000" cy="62818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2197" y="823478"/>
            <a:ext cx="3229555" cy="610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4095A-D645-F8CB-9C41-86A2FF7D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6" y="266698"/>
            <a:ext cx="3603410" cy="51853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83191" y="2199231"/>
            <a:ext cx="2147247" cy="413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0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B2B131-7B2F-5CAE-5BE7-BF9C39CA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01" y="103158"/>
            <a:ext cx="4264028" cy="60759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14701" y="3315278"/>
            <a:ext cx="2351828" cy="610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99247" y="3781351"/>
            <a:ext cx="2582736" cy="2397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02501" y="4727201"/>
            <a:ext cx="2281381" cy="1451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4610B-ED65-98D0-DCB6-C81183171FA2}"/>
              </a:ext>
            </a:extLst>
          </p:cNvPr>
          <p:cNvSpPr txBox="1"/>
          <p:nvPr/>
        </p:nvSpPr>
        <p:spPr>
          <a:xfrm>
            <a:off x="5610576" y="3736196"/>
            <a:ext cx="41768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846CB-390C-C559-8146-7313B28FC6AA}"/>
              </a:ext>
            </a:extLst>
          </p:cNvPr>
          <p:cNvSpPr txBox="1"/>
          <p:nvPr/>
        </p:nvSpPr>
        <p:spPr>
          <a:xfrm>
            <a:off x="3117955" y="668957"/>
            <a:ext cx="6820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F3ECF-9318-F42E-0CA9-549408A846D2}"/>
              </a:ext>
            </a:extLst>
          </p:cNvPr>
          <p:cNvSpPr txBox="1"/>
          <p:nvPr/>
        </p:nvSpPr>
        <p:spPr>
          <a:xfrm>
            <a:off x="1216043" y="227517"/>
            <a:ext cx="62059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will my child be supported?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65BD7-9640-082C-5940-8DC56919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78" y="2133857"/>
            <a:ext cx="609652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41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4FD8-9036-0258-00BD-A3B18FB8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0FB1-C95D-1889-BD92-3585BC2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C5860-DFE8-EB41-804B-131CCDC3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8512" cy="68742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41639-B55A-3B4B-87A3-961093D9C363}"/>
              </a:ext>
            </a:extLst>
          </p:cNvPr>
          <p:cNvSpPr txBox="1"/>
          <p:nvPr/>
        </p:nvSpPr>
        <p:spPr>
          <a:xfrm>
            <a:off x="838200" y="560655"/>
            <a:ext cx="971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29E40-7525-8383-7D47-5ABC73C1817E}"/>
              </a:ext>
            </a:extLst>
          </p:cNvPr>
          <p:cNvSpPr txBox="1"/>
          <p:nvPr/>
        </p:nvSpPr>
        <p:spPr>
          <a:xfrm>
            <a:off x="544284" y="698836"/>
            <a:ext cx="93492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 programme – Choices/Careers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MWoW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Planit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descriptors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Progression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routes/paths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Q&amp;A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Interview with Pastoral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Reassurance and emotional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1:1 interview with Mr Conway, Skills Development Scotland (targeted support or self referral)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Groupwork led by Mr Conway in PSE</a:t>
            </a:r>
          </a:p>
        </p:txBody>
      </p:sp>
    </p:spTree>
    <p:extLst>
      <p:ext uri="{BB962C8B-B14F-4D97-AF65-F5344CB8AC3E}">
        <p14:creationId xmlns:p14="http://schemas.microsoft.com/office/powerpoint/2010/main" val="180774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CC6A-C42F-89F0-DC0B-71B51BFE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" y="5268685"/>
            <a:ext cx="1086306" cy="1455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B8167-2E70-0BA8-2CEA-06F538A72E9D}"/>
              </a:ext>
            </a:extLst>
          </p:cNvPr>
          <p:cNvSpPr txBox="1"/>
          <p:nvPr/>
        </p:nvSpPr>
        <p:spPr>
          <a:xfrm>
            <a:off x="1738613" y="1027906"/>
            <a:ext cx="87147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Vision:-</a:t>
            </a:r>
          </a:p>
          <a:p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Peebles – </a:t>
            </a: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we </a:t>
            </a:r>
          </a:p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</a:t>
            </a: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belong</a:t>
            </a: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</a:t>
            </a:r>
          </a:p>
          <a:p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08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7FC4-CE0F-0F85-278F-D870F032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9443-AF56-A743-8859-0D4C8273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AA0FBA-23E5-185D-955E-F1BE1F65D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8512" cy="68742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361AB-C45D-3B63-AA6D-0B2C35E8407F}"/>
              </a:ext>
            </a:extLst>
          </p:cNvPr>
          <p:cNvSpPr txBox="1"/>
          <p:nvPr/>
        </p:nvSpPr>
        <p:spPr>
          <a:xfrm>
            <a:off x="554636" y="484386"/>
            <a:ext cx="10073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of contact for parents/carers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4FC09-EB4C-4176-D4F7-22878027AD71}"/>
              </a:ext>
            </a:extLst>
          </p:cNvPr>
          <p:cNvSpPr txBox="1"/>
          <p:nvPr/>
        </p:nvSpPr>
        <p:spPr>
          <a:xfrm>
            <a:off x="838200" y="1948721"/>
            <a:ext cx="38756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4C1 – Mrs Robertson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4C2 – Mrs Milligen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4C3 – Mrs Robertson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4D1 – Mr Shirra-Gibb 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4D2 – Mr Scott 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4D3 – Mr Scott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4M1 – Mrs Marsden-Roy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4M2 – Mrs Boyd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4M3 – Mrs Marsden- Roy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AFE54-B95A-4C26-00F6-49C530ADC364}"/>
              </a:ext>
            </a:extLst>
          </p:cNvPr>
          <p:cNvSpPr txBox="1"/>
          <p:nvPr/>
        </p:nvSpPr>
        <p:spPr>
          <a:xfrm>
            <a:off x="5651292" y="1948721"/>
            <a:ext cx="4976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5C1 – Mrs Milligen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5C2 – Mrs Robertson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5C3 – Mrs Milligen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5D1 – Mr Scott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5D2 – Mr Scott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5D3 – Mr Shirra-Gibb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5M1 – Mrs Marsden-Roy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5M2 – Mrs Marsden-Roy</a:t>
            </a:r>
          </a:p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5M3 – Mrs Boyd</a:t>
            </a:r>
          </a:p>
        </p:txBody>
      </p:sp>
    </p:spTree>
    <p:extLst>
      <p:ext uri="{BB962C8B-B14F-4D97-AF65-F5344CB8AC3E}">
        <p14:creationId xmlns:p14="http://schemas.microsoft.com/office/powerpoint/2010/main" val="2619019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6F9B1-7085-EF79-23C5-EC2BDBE5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97B4-BF88-3208-B3BF-49C06277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F5F91A-0156-EF51-B408-65974A4AC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12" y="-16281"/>
            <a:ext cx="12198512" cy="68742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7AABB-3542-F14C-9A1D-65E9F41E3FB1}"/>
              </a:ext>
            </a:extLst>
          </p:cNvPr>
          <p:cNvSpPr txBox="1"/>
          <p:nvPr/>
        </p:nvSpPr>
        <p:spPr>
          <a:xfrm>
            <a:off x="838200" y="643185"/>
            <a:ext cx="86380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parents/carers do?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C30DF-27DA-1D65-4028-626A48B4693F}"/>
              </a:ext>
            </a:extLst>
          </p:cNvPr>
          <p:cNvSpPr txBox="1"/>
          <p:nvPr/>
        </p:nvSpPr>
        <p:spPr>
          <a:xfrm>
            <a:off x="1214202" y="2151727"/>
            <a:ext cx="92189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the online supports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through course descriptors with your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your child to do some personal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course choice preparation form as a prompt for discussion with your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your child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www.myworldofwork.co.uk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www.skillsdevelopmentscotland.co.uk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https://www.planitplus.net</a:t>
            </a:r>
          </a:p>
        </p:txBody>
      </p:sp>
    </p:spTree>
    <p:extLst>
      <p:ext uri="{BB962C8B-B14F-4D97-AF65-F5344CB8AC3E}">
        <p14:creationId xmlns:p14="http://schemas.microsoft.com/office/powerpoint/2010/main" val="2685648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4028-F42C-F1A4-3FC2-41A32E25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C9E4-B9E2-AFFB-4A79-B39AA86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EACEEB-278A-31B6-5DBB-AA81159B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0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902B5-765D-397B-44AE-C2FF7DC42757}"/>
              </a:ext>
            </a:extLst>
          </p:cNvPr>
          <p:cNvSpPr txBox="1"/>
          <p:nvPr/>
        </p:nvSpPr>
        <p:spPr>
          <a:xfrm>
            <a:off x="813030" y="806681"/>
            <a:ext cx="858169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 – S4/5/6 Reports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January: Pastoral S4 interviews begin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 30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January:  S4/5 course choice handbook for 2025-26 will go live on the website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 30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January:  course choice preparation form to support course choice conversations at home will be on the website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February: S4/5 Course Choice Information Evening @ 6:30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of Feb - S4/5 Prelim Results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February: Pastoral S5 interviews begin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February: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targeted 1:1 interviews with Skills Development Scotland (Mr Conway)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 6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March: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S4/5 Options Completion Deadline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CEA81-E693-E087-2B8C-8FB32278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DE10-9F79-2D90-B24D-8691469C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A25F15-7900-E299-C2CF-4A66A6444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A771B-3A4D-0517-F5FE-A4E0E630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" y="5268685"/>
            <a:ext cx="1086306" cy="1455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D9958-B42F-EC6F-3696-49BD356636A1}"/>
              </a:ext>
            </a:extLst>
          </p:cNvPr>
          <p:cNvSpPr txBox="1"/>
          <p:nvPr/>
        </p:nvSpPr>
        <p:spPr>
          <a:xfrm>
            <a:off x="1031041" y="339393"/>
            <a:ext cx="8714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values:-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379B6-D100-9C5A-E802-88C9E339A09F}"/>
              </a:ext>
            </a:extLst>
          </p:cNvPr>
          <p:cNvSpPr txBox="1"/>
          <p:nvPr/>
        </p:nvSpPr>
        <p:spPr>
          <a:xfrm>
            <a:off x="1031041" y="2153562"/>
            <a:ext cx="6210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kindness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83981-AA1A-0E91-6899-DFD60B53649B}"/>
              </a:ext>
            </a:extLst>
          </p:cNvPr>
          <p:cNvSpPr txBox="1"/>
          <p:nvPr/>
        </p:nvSpPr>
        <p:spPr>
          <a:xfrm>
            <a:off x="1031041" y="2955402"/>
            <a:ext cx="6210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972F3-DBD1-4405-5623-7DEBD957A2FF}"/>
              </a:ext>
            </a:extLst>
          </p:cNvPr>
          <p:cNvSpPr txBox="1"/>
          <p:nvPr/>
        </p:nvSpPr>
        <p:spPr>
          <a:xfrm>
            <a:off x="1031041" y="1298188"/>
            <a:ext cx="49887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hard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DC6F2-36F2-F18B-9FF4-09993B999A20}"/>
              </a:ext>
            </a:extLst>
          </p:cNvPr>
          <p:cNvSpPr txBox="1"/>
          <p:nvPr/>
        </p:nvSpPr>
        <p:spPr>
          <a:xfrm>
            <a:off x="5942863" y="1277788"/>
            <a:ext cx="51636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have high expectations of yourself especially when faced with challenges?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AF4B04B-3105-A569-69A0-A641A39D757D}"/>
              </a:ext>
            </a:extLst>
          </p:cNvPr>
          <p:cNvSpPr/>
          <p:nvPr/>
        </p:nvSpPr>
        <p:spPr>
          <a:xfrm flipH="1">
            <a:off x="3017519" y="3951514"/>
            <a:ext cx="440300" cy="10331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A2580C-53DD-16A3-78E8-9995206EB6EA}"/>
              </a:ext>
            </a:extLst>
          </p:cNvPr>
          <p:cNvSpPr/>
          <p:nvPr/>
        </p:nvSpPr>
        <p:spPr>
          <a:xfrm>
            <a:off x="4488550" y="1487542"/>
            <a:ext cx="1291763" cy="4370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135C4-F65E-6469-511D-C46FDA6A80A2}"/>
              </a:ext>
            </a:extLst>
          </p:cNvPr>
          <p:cNvSpPr txBox="1"/>
          <p:nvPr/>
        </p:nvSpPr>
        <p:spPr>
          <a:xfrm>
            <a:off x="1729968" y="5268685"/>
            <a:ext cx="101789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bring a helpful and positive approach to everything you do?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340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4" grpId="0" animBg="1"/>
      <p:bldP spid="14" grpId="1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D9274-46D6-6CA9-216D-557F82F6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933-721C-FC88-9047-18D2AA60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CA219C-BF2F-B04C-C909-8A54B2349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ED3B95-89F2-780A-113C-9414665512DB}"/>
              </a:ext>
            </a:extLst>
          </p:cNvPr>
          <p:cNvSpPr txBox="1"/>
          <p:nvPr/>
        </p:nvSpPr>
        <p:spPr>
          <a:xfrm>
            <a:off x="813030" y="806681"/>
            <a:ext cx="95000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Reid: </a:t>
            </a:r>
          </a:p>
          <a:p>
            <a:pPr lvl="1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Updates, Pathways  &amp; Process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4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B844-6E4A-9704-DB84-5511AFF9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AF80-7488-D79E-F3C0-E0A76CF7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36B29-35CA-3C73-A622-AD6EB78EC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1DAE9-1AFA-D7C0-E7DD-EA21E63A112C}"/>
              </a:ext>
            </a:extLst>
          </p:cNvPr>
          <p:cNvSpPr txBox="1"/>
          <p:nvPr/>
        </p:nvSpPr>
        <p:spPr>
          <a:xfrm>
            <a:off x="813030" y="806681"/>
            <a:ext cx="8581693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  <a:p>
            <a:r>
              <a:rPr lang="en-GB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SBC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S4 changes - Nat 5s at 4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Highers stay at 5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Advanced Highers at 4 periods initially (September decision on course numbers)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S6 – Friday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 &amp; Travel offer – where clashes arise, we may attempt to resolve with school partnership</a:t>
            </a:r>
          </a:p>
          <a:p>
            <a:endParaRPr lang="en-GB" sz="2400" dirty="0">
              <a:solidFill>
                <a:srgbClr val="002060"/>
              </a:solidFill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PHS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to the Course Choice Process &amp; Information Evening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Work Experience Option</a:t>
            </a:r>
          </a:p>
          <a:p>
            <a:endParaRPr lang="en-GB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7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99546-2991-5716-6764-4FF8199F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" y="0"/>
            <a:ext cx="121764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440DC-EC3B-BA80-5189-627237A9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1937"/>
            <a:ext cx="10396882" cy="1151965"/>
          </a:xfrm>
        </p:spPr>
        <p:txBody>
          <a:bodyPr>
            <a:normAutofit/>
          </a:bodyPr>
          <a:lstStyle/>
          <a:p>
            <a:r>
              <a:rPr lang="en-GB" sz="4000" b="1" cap="none" dirty="0">
                <a:solidFill>
                  <a:srgbClr val="002060"/>
                </a:solidFill>
                <a:latin typeface="Trebuchet MS" panose="020B0603020202020204" pitchFamily="34" charset="0"/>
              </a:rPr>
              <a:t>S5 &amp; S6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085C-43DA-2EE4-292C-2760A4962B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64842"/>
            <a:ext cx="10394707" cy="5740401"/>
          </a:xfrm>
        </p:spPr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en-GB" b="1" i="0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S4s</a:t>
            </a:r>
            <a:r>
              <a:rPr lang="en-GB" b="0" i="0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  choose either: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cap="none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</a:rPr>
              <a:t>A minimum </a:t>
            </a:r>
            <a:r>
              <a:rPr lang="en-GB" b="1" i="0" cap="none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</a:rPr>
              <a:t>6 courses</a:t>
            </a:r>
            <a:endParaRPr lang="en-GB" b="0" i="0" cap="none" dirty="0">
              <a:solidFill>
                <a:srgbClr val="002060"/>
              </a:solidFill>
              <a:effectLst/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0" indent="0" algn="l" fontAlgn="base">
              <a:buNone/>
            </a:pPr>
            <a:r>
              <a:rPr lang="en-GB" b="1" i="0" u="sng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or</a:t>
            </a:r>
            <a:endParaRPr lang="en-GB" b="0" i="0" cap="none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cap="none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rebuchet MS" panose="020B0603020202020204" pitchFamily="34" charset="0"/>
              </a:rPr>
              <a:t>5 L6 courses </a:t>
            </a:r>
            <a:r>
              <a:rPr lang="en-GB" b="0" i="0" cap="none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rebuchet MS" panose="020B0603020202020204" pitchFamily="34" charset="0"/>
              </a:rPr>
              <a:t>plus School Study</a:t>
            </a:r>
          </a:p>
          <a:p>
            <a:pPr marL="0" indent="0" algn="l" fontAlgn="base">
              <a:buNone/>
            </a:pPr>
            <a:endParaRPr lang="en-GB" b="0" i="0" cap="none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fontAlgn="base">
              <a:buNone/>
            </a:pPr>
            <a:endParaRPr lang="en-GB" b="0" i="0" cap="none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fontAlgn="base">
              <a:buNone/>
            </a:pPr>
            <a:endParaRPr lang="en-GB" b="0" i="0" cap="none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fontAlgn="base">
              <a:buNone/>
            </a:pPr>
            <a:r>
              <a:rPr lang="en-GB" b="1" i="0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S5</a:t>
            </a:r>
            <a:r>
              <a:rPr lang="en-GB" b="0" i="0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  choose either: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cap="none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rebuchet MS" panose="020B0603020202020204" pitchFamily="34" charset="0"/>
              </a:rPr>
              <a:t>A minimum of </a:t>
            </a:r>
            <a:r>
              <a:rPr lang="en-GB" b="1" i="0" cap="none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rebuchet MS" panose="020B0603020202020204" pitchFamily="34" charset="0"/>
              </a:rPr>
              <a:t>5 courses </a:t>
            </a:r>
            <a:r>
              <a:rPr lang="en-GB" i="0" cap="none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rebuchet MS" panose="020B0603020202020204" pitchFamily="34" charset="0"/>
              </a:rPr>
              <a:t>at any level (which can include School Service)</a:t>
            </a:r>
          </a:p>
          <a:p>
            <a:pPr marL="0" indent="0" algn="l" fontAlgn="base">
              <a:buNone/>
            </a:pPr>
            <a:r>
              <a:rPr lang="en-GB" b="1" i="0" u="sng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or</a:t>
            </a:r>
            <a:endParaRPr lang="en-GB" b="0" i="0" cap="none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cap="none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Trebuchet MS" panose="020B0603020202020204" pitchFamily="34" charset="0"/>
              </a:rPr>
              <a:t>3 L</a:t>
            </a:r>
            <a:r>
              <a:rPr lang="en-GB" b="1" cap="none" dirty="0">
                <a:solidFill>
                  <a:srgbClr val="002060"/>
                </a:solidFill>
                <a:highlight>
                  <a:srgbClr val="FF00FF"/>
                </a:highlight>
                <a:latin typeface="Trebuchet MS" panose="020B0603020202020204" pitchFamily="34" charset="0"/>
              </a:rPr>
              <a:t>7</a:t>
            </a:r>
            <a:r>
              <a:rPr lang="en-GB" b="1" i="0" cap="none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Trebuchet MS" panose="020B0603020202020204" pitchFamily="34" charset="0"/>
              </a:rPr>
              <a:t> courses, LRC </a:t>
            </a:r>
            <a:r>
              <a:rPr lang="en-GB" i="0" cap="none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Trebuchet MS" panose="020B0603020202020204" pitchFamily="34" charset="0"/>
              </a:rPr>
              <a:t>School study </a:t>
            </a:r>
            <a:r>
              <a:rPr lang="en-GB" b="0" i="0" cap="none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Trebuchet MS" panose="020B0603020202020204" pitchFamily="34" charset="0"/>
              </a:rPr>
              <a:t>plus </a:t>
            </a:r>
            <a:r>
              <a:rPr lang="en-GB" b="1" i="0" cap="none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Trebuchet MS" panose="020B0603020202020204" pitchFamily="34" charset="0"/>
              </a:rPr>
              <a:t>one other course at any level or School Service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cap="none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  <a:p>
            <a:pPr marL="0" indent="0" fontAlgn="base">
              <a:buNone/>
            </a:pPr>
            <a:r>
              <a:rPr lang="en-GB" cap="none" dirty="0">
                <a:solidFill>
                  <a:srgbClr val="002060"/>
                </a:solidFill>
                <a:latin typeface="Trebuchet MS" panose="020B0603020202020204" pitchFamily="34" charset="0"/>
              </a:rPr>
              <a:t>In addition, all new S6 pupils will complete a </a:t>
            </a:r>
            <a:r>
              <a:rPr lang="en-GB" b="1" cap="none" dirty="0">
                <a:solidFill>
                  <a:srgbClr val="00206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Leadership qualification </a:t>
            </a:r>
            <a:r>
              <a:rPr lang="en-GB" cap="none" dirty="0">
                <a:solidFill>
                  <a:srgbClr val="002060"/>
                </a:solidFill>
                <a:latin typeface="Trebuchet MS" panose="020B0603020202020204" pitchFamily="34" charset="0"/>
              </a:rPr>
              <a:t>in one column</a:t>
            </a:r>
            <a:endParaRPr lang="en-GB" b="0" i="0" cap="none" dirty="0">
              <a:solidFill>
                <a:srgbClr val="2B2B2B"/>
              </a:solidFill>
              <a:effectLst/>
              <a:latin typeface="Trebuchet MS" panose="020B0603020202020204" pitchFamily="34" charset="0"/>
            </a:endParaRPr>
          </a:p>
          <a:p>
            <a:pPr marL="0" indent="0" algn="l" fontAlgn="base">
              <a:buNone/>
            </a:pPr>
            <a:endParaRPr lang="en-GB" b="0" i="0" dirty="0">
              <a:solidFill>
                <a:srgbClr val="2B2B2B"/>
              </a:solidFill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06F632-DA07-2749-3C5F-77EBBF717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00818"/>
              </p:ext>
            </p:extLst>
          </p:nvPr>
        </p:nvGraphicFramePr>
        <p:xfrm>
          <a:off x="4407490" y="1674972"/>
          <a:ext cx="6157473" cy="263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66">
                  <a:extLst>
                    <a:ext uri="{9D8B030D-6E8A-4147-A177-3AD203B41FA5}">
                      <a16:colId xmlns:a16="http://schemas.microsoft.com/office/drawing/2014/main" val="2486373370"/>
                    </a:ext>
                  </a:extLst>
                </a:gridCol>
                <a:gridCol w="888712">
                  <a:extLst>
                    <a:ext uri="{9D8B030D-6E8A-4147-A177-3AD203B41FA5}">
                      <a16:colId xmlns:a16="http://schemas.microsoft.com/office/drawing/2014/main" val="843268085"/>
                    </a:ext>
                  </a:extLst>
                </a:gridCol>
                <a:gridCol w="879639">
                  <a:extLst>
                    <a:ext uri="{9D8B030D-6E8A-4147-A177-3AD203B41FA5}">
                      <a16:colId xmlns:a16="http://schemas.microsoft.com/office/drawing/2014/main" val="860734991"/>
                    </a:ext>
                  </a:extLst>
                </a:gridCol>
                <a:gridCol w="879639">
                  <a:extLst>
                    <a:ext uri="{9D8B030D-6E8A-4147-A177-3AD203B41FA5}">
                      <a16:colId xmlns:a16="http://schemas.microsoft.com/office/drawing/2014/main" val="3072665172"/>
                    </a:ext>
                  </a:extLst>
                </a:gridCol>
                <a:gridCol w="879639">
                  <a:extLst>
                    <a:ext uri="{9D8B030D-6E8A-4147-A177-3AD203B41FA5}">
                      <a16:colId xmlns:a16="http://schemas.microsoft.com/office/drawing/2014/main" val="1177959165"/>
                    </a:ext>
                  </a:extLst>
                </a:gridCol>
                <a:gridCol w="879639">
                  <a:extLst>
                    <a:ext uri="{9D8B030D-6E8A-4147-A177-3AD203B41FA5}">
                      <a16:colId xmlns:a16="http://schemas.microsoft.com/office/drawing/2014/main" val="3131534342"/>
                    </a:ext>
                  </a:extLst>
                </a:gridCol>
                <a:gridCol w="879639">
                  <a:extLst>
                    <a:ext uri="{9D8B030D-6E8A-4147-A177-3AD203B41FA5}">
                      <a16:colId xmlns:a16="http://schemas.microsoft.com/office/drawing/2014/main" val="2677894517"/>
                    </a:ext>
                  </a:extLst>
                </a:gridCol>
              </a:tblGrid>
              <a:tr h="95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53823"/>
                  </a:ext>
                </a:extLst>
              </a:tr>
              <a:tr h="3074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S5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Full Course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79246"/>
                  </a:ext>
                </a:extLst>
              </a:tr>
              <a:tr h="1611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L6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L6 Course</a:t>
                      </a:r>
                      <a:endParaRPr lang="en-GB" sz="1100" b="1" kern="10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L6 Course</a:t>
                      </a:r>
                      <a:endParaRPr lang="en-GB" sz="1100" b="1" kern="10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L6 Course</a:t>
                      </a:r>
                      <a:endParaRPr lang="en-GB" sz="1100" b="1" kern="10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L6 Course</a:t>
                      </a:r>
                      <a:endParaRPr lang="en-GB" sz="1100" b="1" kern="10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Sch</a:t>
                      </a: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 Study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92313"/>
                  </a:ext>
                </a:extLst>
              </a:tr>
              <a:tr h="16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03870"/>
                  </a:ext>
                </a:extLst>
              </a:tr>
              <a:tr h="3074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S6</a:t>
                      </a:r>
                      <a:endParaRPr lang="en-GB" sz="1100" kern="1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Trebuchet MS" panose="020B0603020202020204" pitchFamily="34" charset="0"/>
                        </a:rPr>
                        <a:t>Full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Trebuchet MS" panose="020B0603020202020204" pitchFamily="34" charset="0"/>
                        </a:rPr>
                        <a:t>Full Course/ School Service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C0C0C0"/>
                          </a:highlight>
                          <a:latin typeface="Trebuchet MS" panose="020B0603020202020204" pitchFamily="34" charset="0"/>
                        </a:rPr>
                        <a:t>Leadership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C0C0C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58303"/>
                  </a:ext>
                </a:extLst>
              </a:tr>
              <a:tr h="307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00FF"/>
                          </a:highlight>
                          <a:latin typeface="Trebuchet MS" panose="020B0603020202020204" pitchFamily="34" charset="0"/>
                        </a:rPr>
                        <a:t>L7 Course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00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00FF"/>
                          </a:highlight>
                          <a:latin typeface="Trebuchet MS" panose="020B0603020202020204" pitchFamily="34" charset="0"/>
                        </a:rPr>
                        <a:t>L7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00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00FF"/>
                          </a:highlight>
                          <a:latin typeface="Trebuchet MS" panose="020B0603020202020204" pitchFamily="34" charset="0"/>
                        </a:rPr>
                        <a:t>L7 Course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00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00FF"/>
                          </a:highlight>
                          <a:latin typeface="Trebuchet MS" panose="020B0603020202020204" pitchFamily="34" charset="0"/>
                        </a:rPr>
                        <a:t>LRC Study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00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2060"/>
                          </a:solidFill>
                          <a:effectLst/>
                          <a:highlight>
                            <a:srgbClr val="FF00FF"/>
                          </a:highlight>
                          <a:latin typeface="Trebuchet MS" panose="020B0603020202020204" pitchFamily="34" charset="0"/>
                        </a:rPr>
                        <a:t>Full Course/ School Service</a:t>
                      </a:r>
                      <a:endParaRPr lang="en-GB" sz="1100" b="1" kern="100" dirty="0">
                        <a:solidFill>
                          <a:srgbClr val="002060"/>
                        </a:solidFill>
                        <a:effectLst/>
                        <a:highlight>
                          <a:srgbClr val="FF00FF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1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61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9EAB-8B75-CB61-8572-04F01CB1D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419241-661E-576A-8655-830D72AF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E7A22-1AC0-B139-6532-114C774BD3DD}"/>
              </a:ext>
            </a:extLst>
          </p:cNvPr>
          <p:cNvSpPr txBox="1"/>
          <p:nvPr/>
        </p:nvSpPr>
        <p:spPr>
          <a:xfrm>
            <a:off x="526473" y="1085039"/>
            <a:ext cx="71684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Choices:</a:t>
            </a:r>
          </a:p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Thinking About Pathways</a:t>
            </a: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75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1AC99D7CF1245AA48824B05B5801F" ma:contentTypeVersion="8" ma:contentTypeDescription="Create a new document." ma:contentTypeScope="" ma:versionID="a2ee293b6012f7d06c7dedbcd07d657d">
  <xsd:schema xmlns:xsd="http://www.w3.org/2001/XMLSchema" xmlns:xs="http://www.w3.org/2001/XMLSchema" xmlns:p="http://schemas.microsoft.com/office/2006/metadata/properties" xmlns:ns3="b1b22461-9621-4d73-b977-49e2f10e8126" xmlns:ns4="ac8cb97e-a8a5-4c4c-ab64-e7e7894281c6" targetNamespace="http://schemas.microsoft.com/office/2006/metadata/properties" ma:root="true" ma:fieldsID="2960bd6cfb48059bb6dd2882c0c9cf83" ns3:_="" ns4:_="">
    <xsd:import namespace="b1b22461-9621-4d73-b977-49e2f10e8126"/>
    <xsd:import namespace="ac8cb97e-a8a5-4c4c-ab64-e7e7894281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22461-9621-4d73-b977-49e2f10e8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cb97e-a8a5-4c4c-ab64-e7e7894281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b22461-9621-4d73-b977-49e2f10e81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2DAE3-15C1-4FD2-BA0D-BB7C4EBCE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22461-9621-4d73-b977-49e2f10e8126"/>
    <ds:schemaRef ds:uri="ac8cb97e-a8a5-4c4c-ab64-e7e789428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8B252-B112-476D-A5AB-5E6920F54DF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b22461-9621-4d73-b977-49e2f10e8126"/>
    <ds:schemaRef ds:uri="http://purl.org/dc/elements/1.1/"/>
    <ds:schemaRef ds:uri="http://schemas.microsoft.com/office/2006/metadata/properties"/>
    <ds:schemaRef ds:uri="http://schemas.microsoft.com/office/2006/documentManagement/types"/>
    <ds:schemaRef ds:uri="ac8cb97e-a8a5-4c4c-ab64-e7e7894281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E1CB46-63F1-4A8B-843D-693E3609A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22364</TotalTime>
  <Words>775</Words>
  <Application>Microsoft Office PowerPoint</Application>
  <PresentationFormat>Widescreen</PresentationFormat>
  <Paragraphs>185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Comic Sans MS</vt:lpstr>
      <vt:lpstr>Impact</vt:lpstr>
      <vt:lpstr>Trebuchet MS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S5 &amp; S6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Borders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choice evening s4 and s5</dc:title>
  <dc:creator>Lee, Jeremy</dc:creator>
  <cp:lastModifiedBy>Reid, Alasdair.Gordon</cp:lastModifiedBy>
  <cp:revision>19</cp:revision>
  <dcterms:created xsi:type="dcterms:W3CDTF">2022-01-11T14:41:33Z</dcterms:created>
  <dcterms:modified xsi:type="dcterms:W3CDTF">2026-02-10T18:10:52Z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2022-01-11T14:41:33Z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100bf98a-113d-4c2c-950d-47f2dba5f132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0x0101001E41AC99D7CF1245AA48824B05B5801F</vt:lpwstr>
  </property>
</Properties>
</file>