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0" r:id="rId5"/>
    <p:sldId id="318" r:id="rId6"/>
    <p:sldId id="325" r:id="rId7"/>
    <p:sldId id="326" r:id="rId8"/>
    <p:sldId id="327" r:id="rId9"/>
    <p:sldId id="320" r:id="rId10"/>
    <p:sldId id="323" r:id="rId11"/>
    <p:sldId id="319" r:id="rId12"/>
    <p:sldId id="322" r:id="rId13"/>
    <p:sldId id="284" r:id="rId14"/>
    <p:sldId id="312" r:id="rId15"/>
    <p:sldId id="303" r:id="rId16"/>
    <p:sldId id="305" r:id="rId17"/>
    <p:sldId id="287" r:id="rId18"/>
    <p:sldId id="258" r:id="rId19"/>
    <p:sldId id="260" r:id="rId20"/>
    <p:sldId id="261" r:id="rId21"/>
    <p:sldId id="314" r:id="rId22"/>
    <p:sldId id="262" r:id="rId23"/>
    <p:sldId id="263" r:id="rId24"/>
    <p:sldId id="264" r:id="rId25"/>
    <p:sldId id="328" r:id="rId26"/>
    <p:sldId id="329" r:id="rId27"/>
    <p:sldId id="330" r:id="rId28"/>
    <p:sldId id="331" r:id="rId29"/>
    <p:sldId id="3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37A53-7E23-43BD-AE1D-5B984C8C954A}" v="1" dt="2026-02-10T09:32:3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03" autoAdjust="0"/>
  </p:normalViewPr>
  <p:slideViewPr>
    <p:cSldViewPr snapToGrid="0">
      <p:cViewPr varScale="1">
        <p:scale>
          <a:sx n="57" d="100"/>
          <a:sy n="57" d="100"/>
        </p:scale>
        <p:origin x="9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Reid" userId="0e3c1300-7521-4a13-be62-06dbb893492e" providerId="ADAL" clId="{2D3A271F-DCCC-44A9-ACF5-53FBB7556DC5}"/>
    <pc:docChg chg="addSld delSld modSld">
      <pc:chgData name="Mr Reid" userId="0e3c1300-7521-4a13-be62-06dbb893492e" providerId="ADAL" clId="{2D3A271F-DCCC-44A9-ACF5-53FBB7556DC5}" dt="2026-02-10T19:30:28.693" v="59" actId="20577"/>
      <pc:docMkLst>
        <pc:docMk/>
      </pc:docMkLst>
      <pc:sldChg chg="modSp mod">
        <pc:chgData name="Mr Reid" userId="0e3c1300-7521-4a13-be62-06dbb893492e" providerId="ADAL" clId="{2D3A271F-DCCC-44A9-ACF5-53FBB7556DC5}" dt="2026-02-10T19:30:28.693" v="59" actId="20577"/>
        <pc:sldMkLst>
          <pc:docMk/>
          <pc:sldMk cId="1983787466" sldId="284"/>
        </pc:sldMkLst>
        <pc:spChg chg="mod">
          <ac:chgData name="Mr Reid" userId="0e3c1300-7521-4a13-be62-06dbb893492e" providerId="ADAL" clId="{2D3A271F-DCCC-44A9-ACF5-53FBB7556DC5}" dt="2026-02-10T19:30:28.693" v="59" actId="20577"/>
          <ac:spMkLst>
            <pc:docMk/>
            <pc:sldMk cId="1983787466" sldId="284"/>
            <ac:spMk id="2" creationId="{00000000-0000-0000-0000-000000000000}"/>
          </ac:spMkLst>
        </pc:spChg>
      </pc:sldChg>
      <pc:sldChg chg="del">
        <pc:chgData name="Mr Reid" userId="0e3c1300-7521-4a13-be62-06dbb893492e" providerId="ADAL" clId="{2D3A271F-DCCC-44A9-ACF5-53FBB7556DC5}" dt="2026-02-10T09:32:45.368" v="1" actId="47"/>
        <pc:sldMkLst>
          <pc:docMk/>
          <pc:sldMk cId="1735169955" sldId="298"/>
        </pc:sldMkLst>
      </pc:sldChg>
      <pc:sldChg chg="del">
        <pc:chgData name="Mr Reid" userId="0e3c1300-7521-4a13-be62-06dbb893492e" providerId="ADAL" clId="{2D3A271F-DCCC-44A9-ACF5-53FBB7556DC5}" dt="2026-02-10T09:32:45.368" v="1" actId="47"/>
        <pc:sldMkLst>
          <pc:docMk/>
          <pc:sldMk cId="3091581796" sldId="299"/>
        </pc:sldMkLst>
      </pc:sldChg>
      <pc:sldChg chg="del">
        <pc:chgData name="Mr Reid" userId="0e3c1300-7521-4a13-be62-06dbb893492e" providerId="ADAL" clId="{2D3A271F-DCCC-44A9-ACF5-53FBB7556DC5}" dt="2026-02-10T09:32:45.368" v="1" actId="47"/>
        <pc:sldMkLst>
          <pc:docMk/>
          <pc:sldMk cId="163369095" sldId="300"/>
        </pc:sldMkLst>
      </pc:sldChg>
      <pc:sldChg chg="del">
        <pc:chgData name="Mr Reid" userId="0e3c1300-7521-4a13-be62-06dbb893492e" providerId="ADAL" clId="{2D3A271F-DCCC-44A9-ACF5-53FBB7556DC5}" dt="2026-02-10T09:32:45.368" v="1" actId="47"/>
        <pc:sldMkLst>
          <pc:docMk/>
          <pc:sldMk cId="3036136548" sldId="316"/>
        </pc:sldMkLst>
      </pc:sldChg>
      <pc:sldChg chg="modSp mod">
        <pc:chgData name="Mr Reid" userId="0e3c1300-7521-4a13-be62-06dbb893492e" providerId="ADAL" clId="{2D3A271F-DCCC-44A9-ACF5-53FBB7556DC5}" dt="2026-02-10T19:23:16.486" v="37" actId="5793"/>
        <pc:sldMkLst>
          <pc:docMk/>
          <pc:sldMk cId="191156127" sldId="317"/>
        </pc:sldMkLst>
        <pc:spChg chg="mod">
          <ac:chgData name="Mr Reid" userId="0e3c1300-7521-4a13-be62-06dbb893492e" providerId="ADAL" clId="{2D3A271F-DCCC-44A9-ACF5-53FBB7556DC5}" dt="2026-02-10T19:23:16.486" v="37" actId="5793"/>
          <ac:spMkLst>
            <pc:docMk/>
            <pc:sldMk cId="191156127" sldId="317"/>
            <ac:spMk id="9" creationId="{EA9902B5-765D-397B-44AE-C2FF7DC42757}"/>
          </ac:spMkLst>
        </pc:spChg>
      </pc:sldChg>
      <pc:sldChg chg="modSp mod">
        <pc:chgData name="Mr Reid" userId="0e3c1300-7521-4a13-be62-06dbb893492e" providerId="ADAL" clId="{2D3A271F-DCCC-44A9-ACF5-53FBB7556DC5}" dt="2026-02-10T19:23:38.839" v="38" actId="20577"/>
        <pc:sldMkLst>
          <pc:docMk/>
          <pc:sldMk cId="2598234268" sldId="318"/>
        </pc:sldMkLst>
        <pc:spChg chg="mod">
          <ac:chgData name="Mr Reid" userId="0e3c1300-7521-4a13-be62-06dbb893492e" providerId="ADAL" clId="{2D3A271F-DCCC-44A9-ACF5-53FBB7556DC5}" dt="2026-02-10T19:23:38.839" v="38" actId="20577"/>
          <ac:spMkLst>
            <pc:docMk/>
            <pc:sldMk cId="2598234268" sldId="318"/>
            <ac:spMk id="9" creationId="{768F84BD-5BB2-2CE0-AFBD-84A7EDB53987}"/>
          </ac:spMkLst>
        </pc:spChg>
      </pc:sldChg>
      <pc:sldChg chg="add">
        <pc:chgData name="Mr Reid" userId="0e3c1300-7521-4a13-be62-06dbb893492e" providerId="ADAL" clId="{2D3A271F-DCCC-44A9-ACF5-53FBB7556DC5}" dt="2026-02-10T09:32:33.071" v="0"/>
        <pc:sldMkLst>
          <pc:docMk/>
          <pc:sldMk cId="4244796035" sldId="328"/>
        </pc:sldMkLst>
      </pc:sldChg>
      <pc:sldChg chg="modSp add mod">
        <pc:chgData name="Mr Reid" userId="0e3c1300-7521-4a13-be62-06dbb893492e" providerId="ADAL" clId="{2D3A271F-DCCC-44A9-ACF5-53FBB7556DC5}" dt="2026-02-10T18:09:38.201" v="4" actId="20577"/>
        <pc:sldMkLst>
          <pc:docMk/>
          <pc:sldMk cId="1029317498" sldId="329"/>
        </pc:sldMkLst>
        <pc:spChg chg="mod">
          <ac:chgData name="Mr Reid" userId="0e3c1300-7521-4a13-be62-06dbb893492e" providerId="ADAL" clId="{2D3A271F-DCCC-44A9-ACF5-53FBB7556DC5}" dt="2026-02-10T18:09:38.201" v="4" actId="20577"/>
          <ac:spMkLst>
            <pc:docMk/>
            <pc:sldMk cId="1029317498" sldId="329"/>
            <ac:spMk id="9" creationId="{A4D651DD-0515-1152-49AF-888954A445EB}"/>
          </ac:spMkLst>
        </pc:spChg>
      </pc:sldChg>
      <pc:sldChg chg="add">
        <pc:chgData name="Mr Reid" userId="0e3c1300-7521-4a13-be62-06dbb893492e" providerId="ADAL" clId="{2D3A271F-DCCC-44A9-ACF5-53FBB7556DC5}" dt="2026-02-10T09:32:33.071" v="0"/>
        <pc:sldMkLst>
          <pc:docMk/>
          <pc:sldMk cId="2309628515" sldId="330"/>
        </pc:sldMkLst>
      </pc:sldChg>
      <pc:sldChg chg="add">
        <pc:chgData name="Mr Reid" userId="0e3c1300-7521-4a13-be62-06dbb893492e" providerId="ADAL" clId="{2D3A271F-DCCC-44A9-ACF5-53FBB7556DC5}" dt="2026-02-10T09:32:33.071" v="0"/>
        <pc:sldMkLst>
          <pc:docMk/>
          <pc:sldMk cId="957539346" sldId="3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9AE6-2640-4763-B9CD-DB49BB4089D6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925C-4FB8-4D78-8DF5-5B7901A10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2431-06F7-53BB-C137-287E1B55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37AB8-D7D7-CC57-E23A-EE135B50E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3500-D3A3-3AED-EAD0-7F8C32E7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BA14-C803-3AE6-1812-F657C0C7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CB0F5-E1B4-05FD-4240-3D7697A4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A72D-09FE-0B6B-004B-8BCE616B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19B0-E8D3-1D3A-DE96-A9CF29B2A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202E-CDAA-2559-47B8-98829B2C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F252-E3D0-C9EF-30C8-26303EE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F8CFF-E965-C0C3-ECC8-9F03EB2C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6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2D2AA4-E7C0-8F39-690C-4B84F62D6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60FB3-5DA8-A068-2C4F-3BF1BCE43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884C-3028-D14A-D52E-12E57F1B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B1E6-9EB5-8ECC-A3F8-3DC233D9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9B552-A54D-E813-9A2E-7E3C2130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0F29-95B1-AE15-5F5D-168B5721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BF1-FF5F-569A-B683-2B16D4B8F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0B4E3-C26E-5C87-D5F5-31E565D1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AD7A7-BBA3-41B8-B7B6-B2E105D0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6E18-F10C-21BE-6627-52CE8087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0B90-7D99-407B-16A6-57B21D5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7FC9-CC85-3E48-7DB3-E7494E0E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2067-41BC-1551-4987-E6697985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3193E-44E6-EE1C-E4E4-79A1BA65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D3D8-E8C1-D33D-5795-17531068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2420-16AB-556E-BE9B-E0411D59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0CF1-2B32-AD26-BB1D-35FD23854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6C62A-F3A3-0727-626B-2CD8E08D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0456-C549-9E85-27A2-33899D3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5A197-018C-2C95-F6AC-F37ED022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3A98D-8463-F3BE-0A27-F0F4494C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8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BC39-FF6D-4D71-9784-132E1F3D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DB3F9-2914-BE90-D9E8-A3A5A1DDB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555E7-4CC6-CC0E-F655-A85EBB2D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0F5D3-205E-138B-5B98-B75959E51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1C3166-75A0-E77A-1A20-FCF6A14C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6A4A0-47B1-4E9E-21F2-0AB864B3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3E50C-2B7A-853D-B1E4-4BB0DA73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D2995-418F-A866-A397-CD5EF49D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0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B2A64-B09B-5851-465F-1DFCD55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67224-F88A-0F0B-B933-18862544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C3B6-41EE-0706-63C0-19C93AD4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2D27C-7AE6-BC1A-F5DD-003EBEA6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5AF0C-93E8-CEFA-96C4-01768016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7574F3-E844-DB17-2AC8-B5AD860E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1C24-0BCD-BC8D-8363-67C7521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AF8B-8547-12C7-378B-76488E30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C290-5415-ACD6-D9AC-944B8D2D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126BE-8152-0120-2FC1-4021A981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4541C-8AAD-BED1-EBE1-FD507BC3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14434-B051-5BB7-929B-09B1A871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AEE0-3819-555F-DC32-19CA06C29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1DD-FE4D-A665-1AEC-275832EE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CBEBC-E210-5722-C262-BD27B04A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E0CBA-D469-094B-E3F5-9E04D00EC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B1563-5726-CE1F-F3D3-0F2CBF79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A4EC-F557-378D-5013-93005B3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68678-AA35-E6A0-0CA7-EC2AFA80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76777-E2F0-D157-6D5A-E0DD725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48FF0-4BB1-40AA-B777-E4AC6D88D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B3157-8560-4844-10F0-56F62310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B6223C-AADB-4E46-BB90-52AC77C26065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99AF4-7187-C873-44A1-B8D4FE796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1D33B-40F3-70A2-6195-1A023A3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C60E9-D43A-4B38-AC12-7E5A587F2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1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illsdevelopmentscotland.co.uk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4" y="0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4" y="365125"/>
            <a:ext cx="1376337" cy="1844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854201" y="482485"/>
            <a:ext cx="870523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</a:t>
            </a:r>
          </a:p>
          <a:p>
            <a:pPr algn="ctr">
              <a:defRPr/>
            </a:pPr>
            <a:r>
              <a:rPr lang="en-GB" sz="5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Evening</a:t>
            </a:r>
          </a:p>
          <a:p>
            <a:pPr>
              <a:defRPr/>
            </a:pPr>
            <a:endParaRPr lang="en-GB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Ryalls: Introduction &amp; Rationale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 Reid: Course Choice Process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Mrs Moretta: Support</a:t>
            </a:r>
          </a:p>
        </p:txBody>
      </p:sp>
    </p:spTree>
    <p:extLst>
      <p:ext uri="{BB962C8B-B14F-4D97-AF65-F5344CB8AC3E}">
        <p14:creationId xmlns:p14="http://schemas.microsoft.com/office/powerpoint/2010/main" val="105615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5E4775-8C0F-0882-770E-8C782B49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1"/>
            <a:ext cx="12198512" cy="68742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3" y="263237"/>
            <a:ext cx="977851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</a:t>
            </a: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and elective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 (changes this year)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DC07A-8D29-FB2D-9133-CC8CEE9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04252" y="14920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B225C1-8393-2B7F-8A01-9146E3CA1F4B}"/>
              </a:ext>
            </a:extLst>
          </p:cNvPr>
          <p:cNvSpPr/>
          <p:nvPr/>
        </p:nvSpPr>
        <p:spPr>
          <a:xfrm>
            <a:off x="3986784" y="1020074"/>
            <a:ext cx="1019673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16645-862D-B32F-F449-4B0CB74D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73"/>
            <a:ext cx="12192000" cy="68546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A247E8-85C2-E022-EEC7-A981B6489013}"/>
              </a:ext>
            </a:extLst>
          </p:cNvPr>
          <p:cNvSpPr/>
          <p:nvPr/>
        </p:nvSpPr>
        <p:spPr>
          <a:xfrm>
            <a:off x="3763252" y="2498708"/>
            <a:ext cx="2637548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095DE-0EC0-534B-DC3A-BBADFC8B8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24DAD-876F-6C27-E1F7-4C1CDF69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FDA70-31D9-FD53-5DBB-CF820904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7976" y="1111653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FAA31D-B0F2-62BF-A963-C66239F7747B}"/>
              </a:ext>
            </a:extLst>
          </p:cNvPr>
          <p:cNvSpPr/>
          <p:nvPr/>
        </p:nvSpPr>
        <p:spPr>
          <a:xfrm>
            <a:off x="4026088" y="1878416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370C39-7EB6-AA1F-3114-0ABF5CDE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52482" y="1308196"/>
            <a:ext cx="2243518" cy="609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EA4D86-11F8-5789-262B-14016822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14227" y="1926688"/>
            <a:ext cx="872836" cy="563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49035"/>
            <a:ext cx="11007906" cy="6188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2388" y="532263"/>
            <a:ext cx="600501" cy="48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D407903C-5869-C7F9-C2EF-DF84575A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4822EF-5750-CD97-7FDB-1612D1B0B99F}"/>
              </a:ext>
            </a:extLst>
          </p:cNvPr>
          <p:cNvSpPr txBox="1"/>
          <p:nvPr/>
        </p:nvSpPr>
        <p:spPr>
          <a:xfrm>
            <a:off x="853440" y="958703"/>
            <a:ext cx="8619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0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FF391-2732-6E80-D2C7-1952E624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03678" y="1791822"/>
            <a:ext cx="2104698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5CD28-A572-938B-647A-9A534897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BB33-A79F-5599-54B8-E4579146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58DC28-DC27-CE90-2F66-3EA8A222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F84BD-5BB2-2CE0-AFBD-84A7EDB53987}"/>
              </a:ext>
            </a:extLst>
          </p:cNvPr>
          <p:cNvSpPr txBox="1"/>
          <p:nvPr/>
        </p:nvSpPr>
        <p:spPr>
          <a:xfrm>
            <a:off x="813030" y="806681"/>
            <a:ext cx="85816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House-keeping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enter any questions into the chat bar</a:t>
            </a:r>
          </a:p>
        </p:txBody>
      </p:sp>
    </p:spTree>
    <p:extLst>
      <p:ext uri="{BB962C8B-B14F-4D97-AF65-F5344CB8AC3E}">
        <p14:creationId xmlns:p14="http://schemas.microsoft.com/office/powerpoint/2010/main" val="259823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8CFA5-9C6E-03E4-F472-028781763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66" y="-4605"/>
            <a:ext cx="4871543" cy="69044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4C3DC7-24C3-7B3F-2DF2-0BE44B918A6D}"/>
              </a:ext>
            </a:extLst>
          </p:cNvPr>
          <p:cNvSpPr/>
          <p:nvPr/>
        </p:nvSpPr>
        <p:spPr>
          <a:xfrm>
            <a:off x="3523280" y="2750816"/>
            <a:ext cx="5226581" cy="481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37579F-7FFF-C5DB-D054-985D01E907D3}"/>
              </a:ext>
            </a:extLst>
          </p:cNvPr>
          <p:cNvSpPr/>
          <p:nvPr/>
        </p:nvSpPr>
        <p:spPr>
          <a:xfrm>
            <a:off x="3531319" y="6122084"/>
            <a:ext cx="5013589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CD8518-EB09-EF63-39E4-998901B6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1702"/>
            <a:ext cx="4887310" cy="68761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B514E5-81F3-EEC6-9567-4EBA5E8B0A57}"/>
              </a:ext>
            </a:extLst>
          </p:cNvPr>
          <p:cNvSpPr/>
          <p:nvPr/>
        </p:nvSpPr>
        <p:spPr>
          <a:xfrm>
            <a:off x="5123792" y="126123"/>
            <a:ext cx="851339" cy="882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68448D-50F8-71D7-D64F-2E971290C52E}"/>
              </a:ext>
            </a:extLst>
          </p:cNvPr>
          <p:cNvSpPr/>
          <p:nvPr/>
        </p:nvSpPr>
        <p:spPr>
          <a:xfrm>
            <a:off x="6202105" y="1440110"/>
            <a:ext cx="2104698" cy="3010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6711E6-62D8-8DB7-3A91-1A431178B6EA}"/>
              </a:ext>
            </a:extLst>
          </p:cNvPr>
          <p:cNvSpPr/>
          <p:nvPr/>
        </p:nvSpPr>
        <p:spPr>
          <a:xfrm>
            <a:off x="6300795" y="4729463"/>
            <a:ext cx="2104698" cy="2145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F4FD8-9036-0258-00BD-A3B18FB88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0FB1-C95D-1889-BD92-3585BC22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C5860-DFE8-EB41-804B-131CCDC3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67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565D2E-66F9-3B62-6EAA-624BBC8ED68D}"/>
              </a:ext>
            </a:extLst>
          </p:cNvPr>
          <p:cNvSpPr txBox="1"/>
          <p:nvPr/>
        </p:nvSpPr>
        <p:spPr>
          <a:xfrm>
            <a:off x="813030" y="806681"/>
            <a:ext cx="85816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  </a:t>
            </a:r>
          </a:p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Mrs Moretta</a:t>
            </a:r>
          </a:p>
        </p:txBody>
      </p:sp>
      <p:pic>
        <p:nvPicPr>
          <p:cNvPr id="5" name="Picture 4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A57E0B90-1659-9AE6-49FC-CE47BAE1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2069396"/>
            <a:ext cx="6096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076D-D1A2-DEB2-6D59-269CD889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12F-48A8-21E2-F99F-32C88A22E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478E11-7AD5-E883-D999-AF7DDD083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651DD-0515-1152-49AF-888954A445EB}"/>
              </a:ext>
            </a:extLst>
          </p:cNvPr>
          <p:cNvSpPr txBox="1"/>
          <p:nvPr/>
        </p:nvSpPr>
        <p:spPr>
          <a:xfrm>
            <a:off x="813030" y="806681"/>
            <a:ext cx="85816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my child be supported?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 programme – Careers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MWoW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Planit Plus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descriptors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 levels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 routes/paths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 sessions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Reassurance and emotional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support available from Pastoral Teacher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7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FCFC0-52A9-4F96-5BD9-540CF5F9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D820-D60F-7254-69F1-CEC5940E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751F23-CDF8-6425-F346-32642DA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67BDC-6FB7-B1D6-3C72-E11EEDEE3730}"/>
              </a:ext>
            </a:extLst>
          </p:cNvPr>
          <p:cNvSpPr txBox="1"/>
          <p:nvPr/>
        </p:nvSpPr>
        <p:spPr>
          <a:xfrm>
            <a:off x="813030" y="806681"/>
            <a:ext cx="85816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of contact for parents</a:t>
            </a:r>
          </a:p>
          <a:p>
            <a:endParaRPr lang="en-US" sz="3600" b="1" dirty="0">
              <a:solidFill>
                <a:srgbClr val="002060"/>
              </a:solidFill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2C1 – Mrs Milligen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2C2 – Mrs Robertson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2C3 – Mrs Robertson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2D1 – Mr Scott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2D2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2D3 – Mr Shirra-Gibb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2M1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2M2 – Mrs Boyd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2M3 – Mrs Marsden-Roy/Mrs Ferguson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2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433B-329A-78EE-5A71-8DDDA483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39F4-FDE2-1A72-2AA7-427DD9F8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06ACF0-8F4F-1EAA-D9A9-246E415AD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76BB5-92B0-0434-C794-B3332B45F86D}"/>
              </a:ext>
            </a:extLst>
          </p:cNvPr>
          <p:cNvSpPr txBox="1"/>
          <p:nvPr/>
        </p:nvSpPr>
        <p:spPr>
          <a:xfrm>
            <a:off x="813030" y="806681"/>
            <a:ext cx="858169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do?</a:t>
            </a: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the online supports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through course descriptors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your child to do some personal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course choice preparation form as a prompt for discussion with your child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to your child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www.myworldofwork.co.uk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www.skillsdevelopmentscotland.co.uk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https://www.planitplus.net</a:t>
            </a: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74028-F42C-F1A4-3FC2-41A32E25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C9E4-B9E2-AFFB-4A79-B39AA862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EACEEB-278A-31B6-5DBB-AA81159B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902B5-765D-397B-44AE-C2FF7DC42757}"/>
              </a:ext>
            </a:extLst>
          </p:cNvPr>
          <p:cNvSpPr txBox="1"/>
          <p:nvPr/>
        </p:nvSpPr>
        <p:spPr>
          <a:xfrm>
            <a:off x="813030" y="457059"/>
            <a:ext cx="858169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lang="en-US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19</a:t>
            </a:r>
            <a:r>
              <a:rPr lang="en-GB" sz="2400" i="1" dirty="0">
                <a:solidFill>
                  <a:srgbClr val="002060"/>
                </a:solidFill>
              </a:rPr>
              <a:t>th</a:t>
            </a:r>
            <a:r>
              <a:rPr lang="en-GB" sz="2400" dirty="0">
                <a:solidFill>
                  <a:srgbClr val="002060"/>
                </a:solidFill>
              </a:rPr>
              <a:t> December:  S2 course choice handbook for 2025-26 will go live on the 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January:  course choice preparation form to support course choice conversations at home will be on the website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January:  S2 Pastoral interviews begin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10</a:t>
            </a:r>
            <a:r>
              <a:rPr lang="en-GB" sz="2400" i="1" dirty="0">
                <a:solidFill>
                  <a:srgbClr val="002060"/>
                </a:solidFill>
              </a:rPr>
              <a:t>th</a:t>
            </a:r>
            <a:r>
              <a:rPr lang="en-GB" sz="2400" dirty="0">
                <a:solidFill>
                  <a:srgbClr val="002060"/>
                </a:solidFill>
              </a:rPr>
              <a:t> February: S2 Course Choice Information Evening at 6:30pm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6</a:t>
            </a:r>
            <a:r>
              <a:rPr lang="en-GB" sz="2400" i="1" dirty="0">
                <a:solidFill>
                  <a:srgbClr val="002060"/>
                </a:solidFill>
              </a:rPr>
              <a:t>th</a:t>
            </a:r>
            <a:r>
              <a:rPr lang="en-GB" sz="2400" dirty="0">
                <a:solidFill>
                  <a:srgbClr val="002060"/>
                </a:solidFill>
              </a:rPr>
              <a:t> March – S2 Reports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Friday 13</a:t>
            </a:r>
            <a:r>
              <a:rPr lang="en-GB" sz="2400" baseline="30000" dirty="0">
                <a:solidFill>
                  <a:srgbClr val="002060"/>
                </a:solidFill>
              </a:rPr>
              <a:t>th</a:t>
            </a:r>
            <a:r>
              <a:rPr lang="en-GB" sz="2400" dirty="0">
                <a:solidFill>
                  <a:srgbClr val="002060"/>
                </a:solidFill>
              </a:rPr>
              <a:t> March</a:t>
            </a:r>
            <a:r>
              <a:rPr lang="en-GB" sz="2400" b="1" dirty="0">
                <a:solidFill>
                  <a:srgbClr val="002060"/>
                </a:solidFill>
              </a:rPr>
              <a:t> – S2 Course Choice Completion deadline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D8DBF-339D-5F56-1A56-48C9B999F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2E8C-4B9E-E584-A2E4-2E4C94CB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B409D0-C470-B99E-A986-689D425D8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CA5FE-F698-54E3-D416-ECE0D77A95B4}"/>
              </a:ext>
            </a:extLst>
          </p:cNvPr>
          <p:cNvSpPr txBox="1"/>
          <p:nvPr/>
        </p:nvSpPr>
        <p:spPr>
          <a:xfrm>
            <a:off x="813030" y="806681"/>
            <a:ext cx="85816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&amp; 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Mr Ryalls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4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A11-4BC3-6A99-6A49-F6D28DB0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6C72E4-133B-B290-E574-4C7D7D576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BECC6A-C42F-89F0-DC0B-71B51BFE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268685"/>
            <a:ext cx="1086306" cy="1455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0B8167-2E70-0BA8-2CEA-06F538A72E9D}"/>
              </a:ext>
            </a:extLst>
          </p:cNvPr>
          <p:cNvSpPr txBox="1"/>
          <p:nvPr/>
        </p:nvSpPr>
        <p:spPr>
          <a:xfrm>
            <a:off x="1738613" y="1027906"/>
            <a:ext cx="87147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Vision:-</a:t>
            </a:r>
          </a:p>
          <a:p>
            <a:endParaRPr lang="en-GB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Peebles – </a:t>
            </a:r>
          </a:p>
          <a:p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we </a:t>
            </a:r>
          </a:p>
          <a:p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belong</a:t>
            </a:r>
            <a:r>
              <a:rPr lang="en-GB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4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</a:t>
            </a: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6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CEA81-E693-E087-2B8C-8FB32278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DE10-9F79-2D90-B24D-8691469C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A25F15-7900-E299-C2CF-4A66A6444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1A771B-3A4D-0517-F5FE-A4E0E630E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3" y="5268685"/>
            <a:ext cx="1086306" cy="14559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D9958-B42F-EC6F-3696-49BD356636A1}"/>
              </a:ext>
            </a:extLst>
          </p:cNvPr>
          <p:cNvSpPr txBox="1"/>
          <p:nvPr/>
        </p:nvSpPr>
        <p:spPr>
          <a:xfrm>
            <a:off x="1031041" y="339393"/>
            <a:ext cx="8714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values:-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379B6-D100-9C5A-E802-88C9E339A09F}"/>
              </a:ext>
            </a:extLst>
          </p:cNvPr>
          <p:cNvSpPr txBox="1"/>
          <p:nvPr/>
        </p:nvSpPr>
        <p:spPr>
          <a:xfrm>
            <a:off x="1031041" y="2153562"/>
            <a:ext cx="621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kindness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83981-AA1A-0E91-6899-DFD60B53649B}"/>
              </a:ext>
            </a:extLst>
          </p:cNvPr>
          <p:cNvSpPr txBox="1"/>
          <p:nvPr/>
        </p:nvSpPr>
        <p:spPr>
          <a:xfrm>
            <a:off x="1031041" y="2955402"/>
            <a:ext cx="6210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972F3-DBD1-4405-5623-7DEBD957A2FF}"/>
              </a:ext>
            </a:extLst>
          </p:cNvPr>
          <p:cNvSpPr txBox="1"/>
          <p:nvPr/>
        </p:nvSpPr>
        <p:spPr>
          <a:xfrm>
            <a:off x="1031041" y="1298188"/>
            <a:ext cx="4988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3DC6F2-36F2-F18B-9FF4-09993B999A20}"/>
              </a:ext>
            </a:extLst>
          </p:cNvPr>
          <p:cNvSpPr txBox="1"/>
          <p:nvPr/>
        </p:nvSpPr>
        <p:spPr>
          <a:xfrm>
            <a:off x="5942863" y="1277788"/>
            <a:ext cx="51636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have high expectations of yourself especially when faced with challenges?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AF4B04B-3105-A569-69A0-A641A39D757D}"/>
              </a:ext>
            </a:extLst>
          </p:cNvPr>
          <p:cNvSpPr/>
          <p:nvPr/>
        </p:nvSpPr>
        <p:spPr>
          <a:xfrm flipH="1">
            <a:off x="3017519" y="3951514"/>
            <a:ext cx="440300" cy="10331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7A2580C-53DD-16A3-78E8-9995206EB6EA}"/>
              </a:ext>
            </a:extLst>
          </p:cNvPr>
          <p:cNvSpPr/>
          <p:nvPr/>
        </p:nvSpPr>
        <p:spPr>
          <a:xfrm>
            <a:off x="4488550" y="1487542"/>
            <a:ext cx="1291763" cy="4370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135C4-F65E-6469-511D-C46FDA6A80A2}"/>
              </a:ext>
            </a:extLst>
          </p:cNvPr>
          <p:cNvSpPr txBox="1"/>
          <p:nvPr/>
        </p:nvSpPr>
        <p:spPr>
          <a:xfrm>
            <a:off x="1729968" y="5268685"/>
            <a:ext cx="101789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bring a helpful and positive approach to everything you do?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340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4" grpId="0" animBg="1"/>
      <p:bldP spid="14" grpId="1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45DFD-E708-AAA2-B77B-BAF82367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C890-1197-3A7F-818A-73697A84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1790D8-1DE0-0959-7FAE-9CD362B4F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D7F10-FB9B-8E0E-0321-F450BA4E6E28}"/>
              </a:ext>
            </a:extLst>
          </p:cNvPr>
          <p:cNvSpPr txBox="1"/>
          <p:nvPr/>
        </p:nvSpPr>
        <p:spPr>
          <a:xfrm>
            <a:off x="811306" y="563887"/>
            <a:ext cx="98171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 – Curriculum Overview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 in 2025-26 will study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subjects, as well as Core subjects like English and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 S4, this year group will get to choose to study </a:t>
            </a:r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subjects, as well as Core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means everyone will study 7 subjects in S4 including English and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Curriculum: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periods of English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periods of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periods of 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period of RMPS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period of PSE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5629-BFE6-E4EA-750F-22430776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5DAE-CF6C-997D-0B2F-5535366B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EB32B3-BD13-774D-29DB-B93ACE15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3E6F4A-2BCC-C77C-592D-9406EDFE5CC6}"/>
              </a:ext>
            </a:extLst>
          </p:cNvPr>
          <p:cNvSpPr txBox="1"/>
          <p:nvPr/>
        </p:nvSpPr>
        <p:spPr>
          <a:xfrm>
            <a:off x="813030" y="524294"/>
            <a:ext cx="858169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 – Curriculum Overview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Options:</a:t>
            </a:r>
          </a:p>
          <a:p>
            <a:endParaRPr lang="en-US" sz="30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20BBFD-25A7-A591-F533-E90D832DD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83550"/>
              </p:ext>
            </p:extLst>
          </p:nvPr>
        </p:nvGraphicFramePr>
        <p:xfrm>
          <a:off x="838200" y="2714981"/>
          <a:ext cx="9575797" cy="331622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1309261452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4233781068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543585602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526081298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251237849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921145614"/>
                    </a:ext>
                  </a:extLst>
                </a:gridCol>
                <a:gridCol w="1367971">
                  <a:extLst>
                    <a:ext uri="{9D8B030D-6E8A-4147-A177-3AD203B41FA5}">
                      <a16:colId xmlns:a16="http://schemas.microsoft.com/office/drawing/2014/main" val="3449863861"/>
                    </a:ext>
                  </a:extLst>
                </a:gridCol>
              </a:tblGrid>
              <a:tr h="29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1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2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3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4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5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6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Choice 7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97344"/>
                  </a:ext>
                </a:extLst>
              </a:tr>
              <a:tr h="3004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Subjects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Expressive Arts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</a:t>
                      </a:r>
                      <a:r>
                        <a:rPr lang="en-GB" sz="2000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of: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HWB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</a:t>
                      </a:r>
                      <a:r>
                        <a:rPr lang="en-GB" sz="2000" u="sng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CDT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HWB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Langs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</a:t>
                      </a:r>
                      <a:endParaRPr lang="en-GB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</a:t>
                      </a:r>
                      <a:endParaRPr lang="en-GB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233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40291-FA66-217C-AD52-9243B4DE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ECF6-792C-5E33-FD72-4BFE36EE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FD883-9824-97D1-BF5C-46E6A1950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9347FD-4307-4A03-9F73-9BE14FD15858}"/>
              </a:ext>
            </a:extLst>
          </p:cNvPr>
          <p:cNvSpPr txBox="1"/>
          <p:nvPr/>
        </p:nvSpPr>
        <p:spPr>
          <a:xfrm>
            <a:off x="813030" y="552681"/>
            <a:ext cx="974067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Rationale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– Why do we do this?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shows us we need to broaden our curriculum offer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 7 subjects in S4 will mean 4 periods per National subject per week (now it is 5 periods of 6 subjects per week)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S3 will mean minimum 3 periods per Optional subject per week, instead of 2 as it is 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bring PHS in line with a broad national curriculum rationale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0B26-D74F-EA86-4119-434E339FD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E6B8-F5FD-D304-76C7-53E2A75E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F27B39-B8F5-6EB0-7F5B-9635D7B03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83"/>
            <a:ext cx="12198512" cy="687428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D13DD-194E-063D-254D-21C67D3F0045}"/>
              </a:ext>
            </a:extLst>
          </p:cNvPr>
          <p:cNvSpPr txBox="1"/>
          <p:nvPr/>
        </p:nvSpPr>
        <p:spPr>
          <a:xfrm>
            <a:off x="813030" y="518317"/>
            <a:ext cx="858169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benefits?</a:t>
            </a:r>
          </a:p>
          <a:p>
            <a:endParaRPr lang="en-US" sz="4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Specialisation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7 subjects will allow for more periods per week and depth of learning of subjects in S3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allow better preparation for S4 while still offering a Broad General Education in S3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Studying more subjects in S4 means more subjects you are able to study when you return for S5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7e474d-6e7f-4b9e-be1e-7c70c8d9d1cb" xsi:nil="true"/>
    <lcf76f155ced4ddcb4097134ff3c332f xmlns="264f1205-914e-4086-b342-e9f6256d61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FDAB36BF8D44BA26337B1B1E0D05" ma:contentTypeVersion="15" ma:contentTypeDescription="Create a new document." ma:contentTypeScope="" ma:versionID="8b3b384272743777d358d11987fa4b2a">
  <xsd:schema xmlns:xsd="http://www.w3.org/2001/XMLSchema" xmlns:xs="http://www.w3.org/2001/XMLSchema" xmlns:p="http://schemas.microsoft.com/office/2006/metadata/properties" xmlns:ns2="264f1205-914e-4086-b342-e9f6256d6182" xmlns:ns3="907e474d-6e7f-4b9e-be1e-7c70c8d9d1cb" targetNamespace="http://schemas.microsoft.com/office/2006/metadata/properties" ma:root="true" ma:fieldsID="6a040e55f76ba67efcd888ab9f461c90" ns2:_="" ns3:_="">
    <xsd:import namespace="264f1205-914e-4086-b342-e9f6256d6182"/>
    <xsd:import namespace="907e474d-6e7f-4b9e-be1e-7c70c8d9d1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f1205-914e-4086-b342-e9f6256d6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e474d-6e7f-4b9e-be1e-7c70c8d9d1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225ded6-0fb4-42c5-a6c6-b3517dd0e0ed}" ma:internalName="TaxCatchAll" ma:showField="CatchAllData" ma:web="907e474d-6e7f-4b9e-be1e-7c70c8d9d1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3A87D3-A317-4C03-962D-3FD73860FAA5}">
  <ds:schemaRefs>
    <ds:schemaRef ds:uri="http://schemas.microsoft.com/office/2006/metadata/properties"/>
    <ds:schemaRef ds:uri="http://schemas.microsoft.com/office/infopath/2007/PartnerControls"/>
    <ds:schemaRef ds:uri="907e474d-6e7f-4b9e-be1e-7c70c8d9d1cb"/>
    <ds:schemaRef ds:uri="264f1205-914e-4086-b342-e9f6256d6182"/>
  </ds:schemaRefs>
</ds:datastoreItem>
</file>

<file path=customXml/itemProps2.xml><?xml version="1.0" encoding="utf-8"?>
<ds:datastoreItem xmlns:ds="http://schemas.openxmlformats.org/officeDocument/2006/customXml" ds:itemID="{4BEB15DB-1460-4D16-972F-CB46C9FFF8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AF5AF-4A30-4E7E-817F-8AC6C8C81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4f1205-914e-4086-b342-e9f6256d6182"/>
    <ds:schemaRef ds:uri="907e474d-6e7f-4b9e-be1e-7c70c8d9d1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592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Comic Sans MS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– Updates and Actions</dc:title>
  <dc:creator>Reid, Alasdair.Gordon</dc:creator>
  <cp:lastModifiedBy>Reid, Alasdair.Gordon</cp:lastModifiedBy>
  <cp:revision>14</cp:revision>
  <dcterms:created xsi:type="dcterms:W3CDTF">2024-10-25T14:00:05Z</dcterms:created>
  <dcterms:modified xsi:type="dcterms:W3CDTF">2026-02-10T19:30:33Z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2024-10-28T14:58:36Z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868eb072-3b9b-42d6-a622-9c182b1862f8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0x0101007D9EFDAB36BF8D44BA26337B1B1E0D05</vt:lpwstr>
  </property>
</Properties>
</file>