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70" r:id="rId5"/>
    <p:sldId id="296" r:id="rId6"/>
    <p:sldId id="284" r:id="rId7"/>
    <p:sldId id="312" r:id="rId8"/>
    <p:sldId id="301" r:id="rId9"/>
    <p:sldId id="302" r:id="rId10"/>
    <p:sldId id="303" r:id="rId11"/>
    <p:sldId id="305" r:id="rId12"/>
    <p:sldId id="304" r:id="rId13"/>
    <p:sldId id="306" r:id="rId14"/>
    <p:sldId id="308" r:id="rId15"/>
    <p:sldId id="307" r:id="rId16"/>
    <p:sldId id="309" r:id="rId17"/>
    <p:sldId id="310" r:id="rId18"/>
    <p:sldId id="311" r:id="rId19"/>
    <p:sldId id="287" r:id="rId20"/>
    <p:sldId id="258" r:id="rId21"/>
    <p:sldId id="313" r:id="rId22"/>
    <p:sldId id="259" r:id="rId23"/>
    <p:sldId id="260" r:id="rId24"/>
    <p:sldId id="261" r:id="rId25"/>
    <p:sldId id="314" r:id="rId26"/>
    <p:sldId id="262" r:id="rId27"/>
    <p:sldId id="263" r:id="rId28"/>
    <p:sldId id="264" r:id="rId29"/>
    <p:sldId id="315" r:id="rId30"/>
    <p:sldId id="274" r:id="rId31"/>
    <p:sldId id="265" r:id="rId32"/>
    <p:sldId id="277" r:id="rId33"/>
    <p:sldId id="278" r:id="rId34"/>
    <p:sldId id="279" r:id="rId35"/>
    <p:sldId id="316" r:id="rId36"/>
    <p:sldId id="298" r:id="rId37"/>
    <p:sldId id="299" r:id="rId38"/>
    <p:sldId id="300" r:id="rId39"/>
    <p:sldId id="31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98E33-1973-4CFB-848D-1A382BA6050B}" v="8" dt="2025-01-13T17:04:51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Reid" userId="0e3c1300-7521-4a13-be62-06dbb893492e" providerId="ADAL" clId="{AEA98E33-1973-4CFB-848D-1A382BA6050B}"/>
    <pc:docChg chg="undo custSel addSld delSld modSld">
      <pc:chgData name="Mr Reid" userId="0e3c1300-7521-4a13-be62-06dbb893492e" providerId="ADAL" clId="{AEA98E33-1973-4CFB-848D-1A382BA6050B}" dt="2025-01-14T17:51:38.823" v="226" actId="1036"/>
      <pc:docMkLst>
        <pc:docMk/>
      </pc:docMkLst>
      <pc:sldChg chg="modSp mod">
        <pc:chgData name="Mr Reid" userId="0e3c1300-7521-4a13-be62-06dbb893492e" providerId="ADAL" clId="{AEA98E33-1973-4CFB-848D-1A382BA6050B}" dt="2025-01-14T10:31:08.057" v="64" actId="207"/>
        <pc:sldMkLst>
          <pc:docMk/>
          <pc:sldMk cId="1056152555" sldId="270"/>
        </pc:sldMkLst>
        <pc:spChg chg="mod">
          <ac:chgData name="Mr Reid" userId="0e3c1300-7521-4a13-be62-06dbb893492e" providerId="ADAL" clId="{AEA98E33-1973-4CFB-848D-1A382BA6050B}" dt="2025-01-14T10:31:08.057" v="64" actId="207"/>
          <ac:spMkLst>
            <pc:docMk/>
            <pc:sldMk cId="1056152555" sldId="270"/>
            <ac:spMk id="9" creationId="{C20B8167-2E70-0BA8-2CEA-06F538A72E9D}"/>
          </ac:spMkLst>
        </pc:spChg>
      </pc:sldChg>
      <pc:sldChg chg="del">
        <pc:chgData name="Mr Reid" userId="0e3c1300-7521-4a13-be62-06dbb893492e" providerId="ADAL" clId="{AEA98E33-1973-4CFB-848D-1A382BA6050B}" dt="2025-01-13T17:02:35.984" v="51" actId="47"/>
        <pc:sldMkLst>
          <pc:docMk/>
          <pc:sldMk cId="3914880742" sldId="275"/>
        </pc:sldMkLst>
      </pc:sldChg>
      <pc:sldChg chg="del">
        <pc:chgData name="Mr Reid" userId="0e3c1300-7521-4a13-be62-06dbb893492e" providerId="ADAL" clId="{AEA98E33-1973-4CFB-848D-1A382BA6050B}" dt="2025-01-13T17:02:36.199" v="52" actId="47"/>
        <pc:sldMkLst>
          <pc:docMk/>
          <pc:sldMk cId="1055733239" sldId="276"/>
        </pc:sldMkLst>
      </pc:sldChg>
      <pc:sldChg chg="add del">
        <pc:chgData name="Mr Reid" userId="0e3c1300-7521-4a13-be62-06dbb893492e" providerId="ADAL" clId="{AEA98E33-1973-4CFB-848D-1A382BA6050B}" dt="2025-01-13T17:02:39.579" v="58" actId="47"/>
        <pc:sldMkLst>
          <pc:docMk/>
          <pc:sldMk cId="3382298065" sldId="279"/>
        </pc:sldMkLst>
      </pc:sldChg>
      <pc:sldChg chg="addSp delSp modSp mod">
        <pc:chgData name="Mr Reid" userId="0e3c1300-7521-4a13-be62-06dbb893492e" providerId="ADAL" clId="{AEA98E33-1973-4CFB-848D-1A382BA6050B}" dt="2025-01-14T17:50:27.063" v="180" actId="1036"/>
        <pc:sldMkLst>
          <pc:docMk/>
          <pc:sldMk cId="1983787466" sldId="284"/>
        </pc:sldMkLst>
        <pc:spChg chg="mod">
          <ac:chgData name="Mr Reid" userId="0e3c1300-7521-4a13-be62-06dbb893492e" providerId="ADAL" clId="{AEA98E33-1973-4CFB-848D-1A382BA6050B}" dt="2025-01-14T17:50:21.773" v="178" actId="20577"/>
          <ac:spMkLst>
            <pc:docMk/>
            <pc:sldMk cId="1983787466" sldId="284"/>
            <ac:spMk id="2" creationId="{00000000-0000-0000-0000-000000000000}"/>
          </ac:spMkLst>
        </pc:spChg>
        <pc:picChg chg="add mod ord">
          <ac:chgData name="Mr Reid" userId="0e3c1300-7521-4a13-be62-06dbb893492e" providerId="ADAL" clId="{AEA98E33-1973-4CFB-848D-1A382BA6050B}" dt="2025-01-14T17:50:27.063" v="180" actId="1036"/>
          <ac:picMkLst>
            <pc:docMk/>
            <pc:sldMk cId="1983787466" sldId="284"/>
            <ac:picMk id="4" creationId="{595E4775-8C0F-0882-770E-8C782B49F062}"/>
          </ac:picMkLst>
        </pc:picChg>
      </pc:sldChg>
      <pc:sldChg chg="del">
        <pc:chgData name="Mr Reid" userId="0e3c1300-7521-4a13-be62-06dbb893492e" providerId="ADAL" clId="{AEA98E33-1973-4CFB-848D-1A382BA6050B}" dt="2025-01-13T17:01:00.853" v="36" actId="47"/>
        <pc:sldMkLst>
          <pc:docMk/>
          <pc:sldMk cId="2370029980" sldId="291"/>
        </pc:sldMkLst>
      </pc:sldChg>
      <pc:sldChg chg="modSp add del mod">
        <pc:chgData name="Mr Reid" userId="0e3c1300-7521-4a13-be62-06dbb893492e" providerId="ADAL" clId="{AEA98E33-1973-4CFB-848D-1A382BA6050B}" dt="2025-01-13T17:00:57.883" v="35" actId="20577"/>
        <pc:sldMkLst>
          <pc:docMk/>
          <pc:sldMk cId="415003721" sldId="296"/>
        </pc:sldMkLst>
        <pc:spChg chg="mod">
          <ac:chgData name="Mr Reid" userId="0e3c1300-7521-4a13-be62-06dbb893492e" providerId="ADAL" clId="{AEA98E33-1973-4CFB-848D-1A382BA6050B}" dt="2025-01-13T17:00:57.883" v="35" actId="20577"/>
          <ac:spMkLst>
            <pc:docMk/>
            <pc:sldMk cId="415003721" sldId="296"/>
            <ac:spMk id="9" creationId="{4D565D2E-66F9-3B62-6EAA-624BBC8ED68D}"/>
          </ac:spMkLst>
        </pc:spChg>
      </pc:sldChg>
      <pc:sldChg chg="del">
        <pc:chgData name="Mr Reid" userId="0e3c1300-7521-4a13-be62-06dbb893492e" providerId="ADAL" clId="{AEA98E33-1973-4CFB-848D-1A382BA6050B}" dt="2025-01-13T17:02:36.905" v="56" actId="47"/>
        <pc:sldMkLst>
          <pc:docMk/>
          <pc:sldMk cId="2685648929" sldId="297"/>
        </pc:sldMkLst>
      </pc:sldChg>
      <pc:sldChg chg="add">
        <pc:chgData name="Mr Reid" userId="0e3c1300-7521-4a13-be62-06dbb893492e" providerId="ADAL" clId="{AEA98E33-1973-4CFB-848D-1A382BA6050B}" dt="2025-01-13T17:03:06.927" v="59"/>
        <pc:sldMkLst>
          <pc:docMk/>
          <pc:sldMk cId="1735169955" sldId="298"/>
        </pc:sldMkLst>
      </pc:sldChg>
      <pc:sldChg chg="del">
        <pc:chgData name="Mr Reid" userId="0e3c1300-7521-4a13-be62-06dbb893492e" providerId="ADAL" clId="{AEA98E33-1973-4CFB-848D-1A382BA6050B}" dt="2025-01-13T17:02:36.395" v="53" actId="47"/>
        <pc:sldMkLst>
          <pc:docMk/>
          <pc:sldMk cId="3270082181" sldId="298"/>
        </pc:sldMkLst>
      </pc:sldChg>
      <pc:sldChg chg="del">
        <pc:chgData name="Mr Reid" userId="0e3c1300-7521-4a13-be62-06dbb893492e" providerId="ADAL" clId="{AEA98E33-1973-4CFB-848D-1A382BA6050B}" dt="2025-01-13T17:02:36.557" v="54" actId="47"/>
        <pc:sldMkLst>
          <pc:docMk/>
          <pc:sldMk cId="1748960729" sldId="299"/>
        </pc:sldMkLst>
      </pc:sldChg>
      <pc:sldChg chg="add">
        <pc:chgData name="Mr Reid" userId="0e3c1300-7521-4a13-be62-06dbb893492e" providerId="ADAL" clId="{AEA98E33-1973-4CFB-848D-1A382BA6050B}" dt="2025-01-13T17:03:06.927" v="59"/>
        <pc:sldMkLst>
          <pc:docMk/>
          <pc:sldMk cId="3091581796" sldId="299"/>
        </pc:sldMkLst>
      </pc:sldChg>
      <pc:sldChg chg="add">
        <pc:chgData name="Mr Reid" userId="0e3c1300-7521-4a13-be62-06dbb893492e" providerId="ADAL" clId="{AEA98E33-1973-4CFB-848D-1A382BA6050B}" dt="2025-01-13T17:03:06.927" v="59"/>
        <pc:sldMkLst>
          <pc:docMk/>
          <pc:sldMk cId="163369095" sldId="300"/>
        </pc:sldMkLst>
      </pc:sldChg>
      <pc:sldChg chg="del">
        <pc:chgData name="Mr Reid" userId="0e3c1300-7521-4a13-be62-06dbb893492e" providerId="ADAL" clId="{AEA98E33-1973-4CFB-848D-1A382BA6050B}" dt="2025-01-13T17:02:36.742" v="55" actId="47"/>
        <pc:sldMkLst>
          <pc:docMk/>
          <pc:sldMk cId="708755133" sldId="300"/>
        </pc:sldMkLst>
      </pc:sldChg>
      <pc:sldChg chg="addSp modSp mod">
        <pc:chgData name="Mr Reid" userId="0e3c1300-7521-4a13-be62-06dbb893492e" providerId="ADAL" clId="{AEA98E33-1973-4CFB-848D-1A382BA6050B}" dt="2025-01-14T10:31:22.491" v="66" actId="207"/>
        <pc:sldMkLst>
          <pc:docMk/>
          <pc:sldMk cId="4248181162" sldId="313"/>
        </pc:sldMkLst>
        <pc:spChg chg="mod">
          <ac:chgData name="Mr Reid" userId="0e3c1300-7521-4a13-be62-06dbb893492e" providerId="ADAL" clId="{AEA98E33-1973-4CFB-848D-1A382BA6050B}" dt="2025-01-14T10:31:22.491" v="66" actId="207"/>
          <ac:spMkLst>
            <pc:docMk/>
            <pc:sldMk cId="4248181162" sldId="313"/>
            <ac:spMk id="3" creationId="{19345BF0-060F-B8BF-BAF7-FF6628D82B18}"/>
          </ac:spMkLst>
        </pc:spChg>
        <pc:picChg chg="add mod ord">
          <ac:chgData name="Mr Reid" userId="0e3c1300-7521-4a13-be62-06dbb893492e" providerId="ADAL" clId="{AEA98E33-1973-4CFB-848D-1A382BA6050B}" dt="2025-01-13T17:01:49.634" v="40" actId="167"/>
          <ac:picMkLst>
            <pc:docMk/>
            <pc:sldMk cId="4248181162" sldId="313"/>
            <ac:picMk id="2" creationId="{34EB5E2C-E137-1A4F-748F-0CC7EB901F12}"/>
          </ac:picMkLst>
        </pc:picChg>
      </pc:sldChg>
      <pc:sldChg chg="addSp modSp mod">
        <pc:chgData name="Mr Reid" userId="0e3c1300-7521-4a13-be62-06dbb893492e" providerId="ADAL" clId="{AEA98E33-1973-4CFB-848D-1A382BA6050B}" dt="2025-01-14T10:31:28.745" v="67" actId="207"/>
        <pc:sldMkLst>
          <pc:docMk/>
          <pc:sldMk cId="1059802406" sldId="314"/>
        </pc:sldMkLst>
        <pc:spChg chg="mod">
          <ac:chgData name="Mr Reid" userId="0e3c1300-7521-4a13-be62-06dbb893492e" providerId="ADAL" clId="{AEA98E33-1973-4CFB-848D-1A382BA6050B}" dt="2025-01-14T10:31:28.745" v="67" actId="207"/>
          <ac:spMkLst>
            <pc:docMk/>
            <pc:sldMk cId="1059802406" sldId="314"/>
            <ac:spMk id="3" creationId="{634822EF-5750-CD97-7FDB-1612D1B0B99F}"/>
          </ac:spMkLst>
        </pc:spChg>
        <pc:picChg chg="add mod ord">
          <ac:chgData name="Mr Reid" userId="0e3c1300-7521-4a13-be62-06dbb893492e" providerId="ADAL" clId="{AEA98E33-1973-4CFB-848D-1A382BA6050B}" dt="2025-01-13T17:02:05.509" v="44" actId="167"/>
          <ac:picMkLst>
            <pc:docMk/>
            <pc:sldMk cId="1059802406" sldId="314"/>
            <ac:picMk id="2" creationId="{D407903C-5869-C7F9-C2EF-DF84575A0D09}"/>
          </ac:picMkLst>
        </pc:picChg>
      </pc:sldChg>
      <pc:sldChg chg="addSp modSp mod">
        <pc:chgData name="Mr Reid" userId="0e3c1300-7521-4a13-be62-06dbb893492e" providerId="ADAL" clId="{AEA98E33-1973-4CFB-848D-1A382BA6050B}" dt="2025-01-14T10:31:33.930" v="68" actId="207"/>
        <pc:sldMkLst>
          <pc:docMk/>
          <pc:sldMk cId="3956649172" sldId="315"/>
        </pc:sldMkLst>
        <pc:spChg chg="mod">
          <ac:chgData name="Mr Reid" userId="0e3c1300-7521-4a13-be62-06dbb893492e" providerId="ADAL" clId="{AEA98E33-1973-4CFB-848D-1A382BA6050B}" dt="2025-01-14T10:31:33.930" v="68" actId="207"/>
          <ac:spMkLst>
            <pc:docMk/>
            <pc:sldMk cId="3956649172" sldId="315"/>
            <ac:spMk id="3" creationId="{00E918C6-5C88-4E44-7DD8-07F83F719892}"/>
          </ac:spMkLst>
        </pc:spChg>
        <pc:picChg chg="add mod ord">
          <ac:chgData name="Mr Reid" userId="0e3c1300-7521-4a13-be62-06dbb893492e" providerId="ADAL" clId="{AEA98E33-1973-4CFB-848D-1A382BA6050B}" dt="2025-01-13T17:02:19.092" v="48" actId="167"/>
          <ac:picMkLst>
            <pc:docMk/>
            <pc:sldMk cId="3956649172" sldId="315"/>
            <ac:picMk id="2" creationId="{7CB8F3BE-5198-4681-9672-B70E3A9D928C}"/>
          </ac:picMkLst>
        </pc:picChg>
      </pc:sldChg>
      <pc:sldChg chg="add del">
        <pc:chgData name="Mr Reid" userId="0e3c1300-7521-4a13-be62-06dbb893492e" providerId="ADAL" clId="{AEA98E33-1973-4CFB-848D-1A382BA6050B}" dt="2025-01-13T17:01:28.816" v="38"/>
        <pc:sldMkLst>
          <pc:docMk/>
          <pc:sldMk cId="2324508771" sldId="316"/>
        </pc:sldMkLst>
      </pc:sldChg>
      <pc:sldChg chg="addSp modSp add mod">
        <pc:chgData name="Mr Reid" userId="0e3c1300-7521-4a13-be62-06dbb893492e" providerId="ADAL" clId="{AEA98E33-1973-4CFB-848D-1A382BA6050B}" dt="2025-01-14T17:51:38.823" v="226" actId="1036"/>
        <pc:sldMkLst>
          <pc:docMk/>
          <pc:sldMk cId="3036136548" sldId="316"/>
        </pc:sldMkLst>
        <pc:spChg chg="mod">
          <ac:chgData name="Mr Reid" userId="0e3c1300-7521-4a13-be62-06dbb893492e" providerId="ADAL" clId="{AEA98E33-1973-4CFB-848D-1A382BA6050B}" dt="2025-01-14T17:51:36.572" v="223" actId="20577"/>
          <ac:spMkLst>
            <pc:docMk/>
            <pc:sldMk cId="3036136548" sldId="316"/>
            <ac:spMk id="9" creationId="{4D565D2E-66F9-3B62-6EAA-624BBC8ED68D}"/>
          </ac:spMkLst>
        </pc:spChg>
        <pc:picChg chg="mod">
          <ac:chgData name="Mr Reid" userId="0e3c1300-7521-4a13-be62-06dbb893492e" providerId="ADAL" clId="{AEA98E33-1973-4CFB-848D-1A382BA6050B}" dt="2025-01-14T17:51:38.823" v="226" actId="1036"/>
          <ac:picMkLst>
            <pc:docMk/>
            <pc:sldMk cId="3036136548" sldId="316"/>
            <ac:picMk id="4" creationId="{DDFC5860-DFE8-EB41-804B-131CCDC3ABA3}"/>
          </ac:picMkLst>
        </pc:picChg>
        <pc:picChg chg="add mod">
          <ac:chgData name="Mr Reid" userId="0e3c1300-7521-4a13-be62-06dbb893492e" providerId="ADAL" clId="{AEA98E33-1973-4CFB-848D-1A382BA6050B}" dt="2025-01-13T17:04:53.904" v="63" actId="1076"/>
          <ac:picMkLst>
            <pc:docMk/>
            <pc:sldMk cId="3036136548" sldId="316"/>
            <ac:picMk id="5" creationId="{A57E0B90-1659-9AE6-49FC-CE47BAE1DE09}"/>
          </ac:picMkLst>
        </pc:picChg>
      </pc:sldChg>
      <pc:sldChg chg="modSp add mod">
        <pc:chgData name="Mr Reid" userId="0e3c1300-7521-4a13-be62-06dbb893492e" providerId="ADAL" clId="{AEA98E33-1973-4CFB-848D-1A382BA6050B}" dt="2025-01-14T11:45:46.062" v="173" actId="113"/>
        <pc:sldMkLst>
          <pc:docMk/>
          <pc:sldMk cId="191156127" sldId="317"/>
        </pc:sldMkLst>
        <pc:spChg chg="mod">
          <ac:chgData name="Mr Reid" userId="0e3c1300-7521-4a13-be62-06dbb893492e" providerId="ADAL" clId="{AEA98E33-1973-4CFB-848D-1A382BA6050B}" dt="2025-01-14T11:45:46.062" v="173" actId="113"/>
          <ac:spMkLst>
            <pc:docMk/>
            <pc:sldMk cId="191156127" sldId="317"/>
            <ac:spMk id="9" creationId="{EA9902B5-765D-397B-44AE-C2FF7DC427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39AE6-2640-4763-B9CD-DB49BB4089D6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6925C-4FB8-4D78-8DF5-5B7901A10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9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2431-06F7-53BB-C137-287E1B554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37AB8-D7D7-CC57-E23A-EE135B50E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3500-D3A3-3AED-EAD0-7F8C32E7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0BA14-C803-3AE6-1812-F657C0C7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B0F5-E1B4-05FD-4240-3D7697A4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3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A72D-09FE-0B6B-004B-8BCE616B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919B0-E8D3-1D3A-DE96-A9CF29B2A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0202E-CDAA-2559-47B8-98829B2C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AF252-E3D0-C9EF-30C8-26303EEB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8CFF-E965-C0C3-ECC8-9F03EB2C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6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D2AA4-E7C0-8F39-690C-4B84F62D6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60FB3-5DA8-A068-2C4F-3BF1BCE43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884C-3028-D14A-D52E-12E57F1B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0B1E6-9EB5-8ECC-A3F8-3DC233D9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9B552-A54D-E813-9A2E-7E3C2130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8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0F29-95B1-AE15-5F5D-168B5721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4BBF1-FF5F-569A-B683-2B16D4B8F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0B4E3-C26E-5C87-D5F5-31E565D1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D7A7-BBA3-41B8-B7B6-B2E105D0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6E18-F10C-21BE-6627-52CE8087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8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0B90-7D99-407B-16A6-57B21D59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F7FC9-CC85-3E48-7DB3-E7494E0E9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2067-41BC-1551-4987-E6697985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3193E-44E6-EE1C-E4E4-79A1BA65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D3D8-E8C1-D33D-5795-17531068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0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2420-16AB-556E-BE9B-E0411D59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0CF1-2B32-AD26-BB1D-35FD23854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6C62A-F3A3-0727-626B-2CD8E08D2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00456-C549-9E85-27A2-33899D3D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5A197-018C-2C95-F6AC-F37ED022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3A98D-8463-F3BE-0A27-F0F4494C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8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BC39-FF6D-4D71-9784-132E1F3D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DB3F9-2914-BE90-D9E8-A3A5A1DD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555E7-4CC6-CC0E-F655-A85EBB2D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0F5D3-205E-138B-5B98-B75959E51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C3166-75A0-E77A-1A20-FCF6A14C5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6A4A0-47B1-4E9E-21F2-0AB864B3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3E50C-2B7A-853D-B1E4-4BB0DA73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D2995-418F-A866-A397-CD5EF49D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0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2A64-B09B-5851-465F-1DFCD55F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67224-F88A-0F0B-B933-18862544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5C3B6-41EE-0706-63C0-19C93AD4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2D27C-7AE6-BC1A-F5DD-003EBEA6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5AF0C-93E8-CEFA-96C4-01768016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574F3-E844-DB17-2AC8-B5AD860E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1C24-0BCD-BC8D-8363-67C7521E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AF8B-8547-12C7-378B-76488E30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3C290-5415-ACD6-D9AC-944B8D2D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126BE-8152-0120-2FC1-4021A981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4541C-8AAD-BED1-EBE1-FD507BC3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14434-B051-5BB7-929B-09B1A871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8AEE0-3819-555F-DC32-19CA06C2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2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A1DD-FE4D-A665-1AEC-275832EE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CBEBC-E210-5722-C262-BD27B04A9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E0CBA-D469-094B-E3F5-9E04D00EC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B1563-5726-CE1F-F3D3-0F2CBF79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0A4EC-F557-378D-5013-93005B3C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68678-AA35-E6A0-0CA7-EC2AFA80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8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76777-E2F0-D157-6D5A-E0DD725F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48FF0-4BB1-40AA-B777-E4AC6D88D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3157-8560-4844-10F0-56F623109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B6223C-AADB-4E46-BB90-52AC77C2606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9AF4-7187-C873-44A1-B8D4FE796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1D33B-40F3-70A2-6195-1A023A334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1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worldofwork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killsdevelopmentscotland.co.uk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7A11-4BC3-6A99-6A49-F6D28DB0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6C72E4-133B-B290-E574-4C7D7D576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4" y="0"/>
            <a:ext cx="12198512" cy="68742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ECC6A-C42F-89F0-DC0B-71B51BFE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4" y="365125"/>
            <a:ext cx="1376337" cy="1844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0B8167-2E70-0BA8-2CEA-06F538A72E9D}"/>
              </a:ext>
            </a:extLst>
          </p:cNvPr>
          <p:cNvSpPr txBox="1"/>
          <p:nvPr/>
        </p:nvSpPr>
        <p:spPr>
          <a:xfrm>
            <a:off x="1854201" y="482485"/>
            <a:ext cx="87052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 </a:t>
            </a:r>
          </a:p>
          <a:p>
            <a:pPr algn="ctr">
              <a:defRPr/>
            </a:pPr>
            <a:r>
              <a:rPr lang="en-GB" sz="5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</a:t>
            </a:r>
          </a:p>
          <a:p>
            <a:pPr algn="ctr">
              <a:defRPr/>
            </a:pPr>
            <a:r>
              <a:rPr lang="en-GB" sz="5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Evening</a:t>
            </a:r>
          </a:p>
          <a:p>
            <a:pPr>
              <a:defRPr/>
            </a:pPr>
            <a:endParaRPr lang="en-GB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 Ryalls: Introduction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 Reid: Course Choice Process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Mrs Moretta: Support</a:t>
            </a:r>
          </a:p>
        </p:txBody>
      </p:sp>
    </p:spTree>
    <p:extLst>
      <p:ext uri="{BB962C8B-B14F-4D97-AF65-F5344CB8AC3E}">
        <p14:creationId xmlns:p14="http://schemas.microsoft.com/office/powerpoint/2010/main" val="105615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C7332-2245-A3AD-4BE4-9B98533B7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96363-32F3-7561-7910-BB7D7DF47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1B5B8-F370-9E55-9CFC-A55EF1817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614362"/>
            <a:ext cx="80105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1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F109A-ED2B-4102-0B44-01787EB09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8B086F-8166-7676-1BB1-C8C43362F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0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95477-2611-BFD6-E790-EA1D3F65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8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109AC-1997-4BA2-69B5-C4D97BD5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2A6A2-80F7-EA4C-E170-53F053292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652" y="2484120"/>
            <a:ext cx="3688307" cy="29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0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5FDA70-31D9-FD53-5DBB-CF820904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87976" y="1111653"/>
            <a:ext cx="1153236" cy="536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FAA31D-B0F2-62BF-A963-C66239F7747B}"/>
              </a:ext>
            </a:extLst>
          </p:cNvPr>
          <p:cNvSpPr/>
          <p:nvPr/>
        </p:nvSpPr>
        <p:spPr>
          <a:xfrm>
            <a:off x="4026088" y="1878416"/>
            <a:ext cx="1153236" cy="536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07" y="692330"/>
            <a:ext cx="10225276" cy="574891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93577" y="1393769"/>
            <a:ext cx="2006221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4EB5E2C-E137-1A4F-748F-0CC7EB90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345BF0-060F-B8BF-BAF7-FF6628D82B18}"/>
              </a:ext>
            </a:extLst>
          </p:cNvPr>
          <p:cNvSpPr txBox="1"/>
          <p:nvPr/>
        </p:nvSpPr>
        <p:spPr>
          <a:xfrm>
            <a:off x="1097280" y="882134"/>
            <a:ext cx="8266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and elective courses</a:t>
            </a:r>
          </a:p>
        </p:txBody>
      </p:sp>
    </p:spTree>
    <p:extLst>
      <p:ext uri="{BB962C8B-B14F-4D97-AF65-F5344CB8AC3E}">
        <p14:creationId xmlns:p14="http://schemas.microsoft.com/office/powerpoint/2010/main" val="424818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6" y="470521"/>
            <a:ext cx="10959737" cy="61618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32424" y="4628289"/>
            <a:ext cx="3596674" cy="1786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7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F4FD8-9036-0258-00BD-A3B18FB8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0FB1-C95D-1889-BD92-3585BC22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FC5860-DFE8-EB41-804B-131CCDC3A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565D2E-66F9-3B62-6EAA-624BBC8ED68D}"/>
              </a:ext>
            </a:extLst>
          </p:cNvPr>
          <p:cNvSpPr txBox="1"/>
          <p:nvPr/>
        </p:nvSpPr>
        <p:spPr>
          <a:xfrm>
            <a:off x="813030" y="806681"/>
            <a:ext cx="85816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– Mr Ryalls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" y="309003"/>
            <a:ext cx="11181805" cy="628669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58101" y="2292824"/>
            <a:ext cx="1959818" cy="2511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572000" y="5072058"/>
            <a:ext cx="627797" cy="4689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349035"/>
            <a:ext cx="11007906" cy="61889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2388" y="532263"/>
            <a:ext cx="600501" cy="485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407903C-5869-C7F9-C2EF-DF84575A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4822EF-5750-CD97-7FDB-1612D1B0B99F}"/>
              </a:ext>
            </a:extLst>
          </p:cNvPr>
          <p:cNvSpPr txBox="1"/>
          <p:nvPr/>
        </p:nvSpPr>
        <p:spPr>
          <a:xfrm>
            <a:off x="853440" y="958703"/>
            <a:ext cx="8619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sheet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02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336398"/>
            <a:ext cx="10937445" cy="61493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99483" y="2168340"/>
            <a:ext cx="1692322" cy="6158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706" t="11334" r="27518" b="9375"/>
          <a:stretch/>
        </p:blipFill>
        <p:spPr>
          <a:xfrm>
            <a:off x="3179929" y="66965"/>
            <a:ext cx="5145206" cy="67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48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499" t="15089" r="30389" b="13125"/>
          <a:stretch/>
        </p:blipFill>
        <p:spPr>
          <a:xfrm>
            <a:off x="3540033" y="0"/>
            <a:ext cx="4676503" cy="67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18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CB8F3BE-5198-4681-9672-B70E3A9D9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E918C6-5C88-4E44-7DD8-07F83F719892}"/>
              </a:ext>
            </a:extLst>
          </p:cNvPr>
          <p:cNvSpPr txBox="1"/>
          <p:nvPr/>
        </p:nvSpPr>
        <p:spPr>
          <a:xfrm>
            <a:off x="755904" y="1141583"/>
            <a:ext cx="8107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input choices</a:t>
            </a:r>
          </a:p>
        </p:txBody>
      </p:sp>
    </p:spTree>
    <p:extLst>
      <p:ext uri="{BB962C8B-B14F-4D97-AF65-F5344CB8AC3E}">
        <p14:creationId xmlns:p14="http://schemas.microsoft.com/office/powerpoint/2010/main" val="3956649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7" y="509766"/>
            <a:ext cx="10629083" cy="597594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06436" y="3384645"/>
            <a:ext cx="3277504" cy="6158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2" y="448152"/>
            <a:ext cx="10836465" cy="60925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99964" y="3630304"/>
            <a:ext cx="3277504" cy="8188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30" r="43301"/>
          <a:stretch/>
        </p:blipFill>
        <p:spPr>
          <a:xfrm>
            <a:off x="711959" y="573206"/>
            <a:ext cx="10547444" cy="59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5E4775-8C0F-0882-770E-8C782B49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1"/>
            <a:ext cx="12198512" cy="6874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473" y="263237"/>
            <a:ext cx="659828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</a:t>
            </a: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website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and elective courses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sheet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input choices</a:t>
            </a:r>
          </a:p>
        </p:txBody>
      </p:sp>
    </p:spTree>
    <p:extLst>
      <p:ext uri="{BB962C8B-B14F-4D97-AF65-F5344CB8AC3E}">
        <p14:creationId xmlns:p14="http://schemas.microsoft.com/office/powerpoint/2010/main" val="1983787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266" t="147" r="44084" b="828"/>
          <a:stretch/>
        </p:blipFill>
        <p:spPr>
          <a:xfrm>
            <a:off x="1107745" y="1049154"/>
            <a:ext cx="9482918" cy="53724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94830" y="5172503"/>
            <a:ext cx="1119116" cy="532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604655" y="2872509"/>
            <a:ext cx="1357745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3108"/>
          <a:stretch/>
        </p:blipFill>
        <p:spPr>
          <a:xfrm>
            <a:off x="780198" y="579111"/>
            <a:ext cx="10424946" cy="5889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97039" y="1951629"/>
            <a:ext cx="3166280" cy="12965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F4FD8-9036-0258-00BD-A3B18FB8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0FB1-C95D-1889-BD92-3585BC22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FC5860-DFE8-EB41-804B-131CCDC3A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67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565D2E-66F9-3B62-6EAA-624BBC8ED68D}"/>
              </a:ext>
            </a:extLst>
          </p:cNvPr>
          <p:cNvSpPr txBox="1"/>
          <p:nvPr/>
        </p:nvSpPr>
        <p:spPr>
          <a:xfrm>
            <a:off x="813030" y="806681"/>
            <a:ext cx="8581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my child be supported? – Mrs Moretta</a:t>
            </a:r>
          </a:p>
        </p:txBody>
      </p:sp>
      <p:pic>
        <p:nvPicPr>
          <p:cNvPr id="5" name="Picture 4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A57E0B90-1659-9AE6-49FC-CE47BAE1D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2069396"/>
            <a:ext cx="6096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36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076D-D1A2-DEB2-6D59-269CD889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112F-48A8-21E2-F99F-32C88A22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478E11-7AD5-E883-D999-AF7DDD083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651DD-0515-1152-49AF-888954A445EB}"/>
              </a:ext>
            </a:extLst>
          </p:cNvPr>
          <p:cNvSpPr txBox="1"/>
          <p:nvPr/>
        </p:nvSpPr>
        <p:spPr>
          <a:xfrm>
            <a:off x="813030" y="806681"/>
            <a:ext cx="858169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my child be supported?</a:t>
            </a: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 programme – Choices/Careers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MWoW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Planit Plus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descriptors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Progression levels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routes/paths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 sessions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 entering choices in 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Reassurance and emotional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 with Pastoral Teacher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1:1 interview with Mr Conway, Skills Development Scotland</a:t>
            </a: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69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FCFC0-52A9-4F96-5BD9-540CF5F9F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D820-D60F-7254-69F1-CEC5940E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751F23-CDF8-6425-F346-32642DA36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E67BDC-6FB7-B1D6-3C72-E11EEDEE3730}"/>
              </a:ext>
            </a:extLst>
          </p:cNvPr>
          <p:cNvSpPr txBox="1"/>
          <p:nvPr/>
        </p:nvSpPr>
        <p:spPr>
          <a:xfrm>
            <a:off x="813030" y="806681"/>
            <a:ext cx="858169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 of contact for parents</a:t>
            </a:r>
          </a:p>
          <a:p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1C1 – Mrs Milligen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1C2 – Mrs Robertson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1C3 – Mrs Robertson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1D1 – Mr Shirra-Gibb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1D2 – Mr Shirra-Gibb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1D3 – Mr Scott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1M1 – Mrs Boyd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1M2 – Mrs Boyd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1M3 – Mrs Ferguson/Mrs Marsden-Roy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81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D433B-329A-78EE-5A71-8DDDA483A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39F4-FDE2-1A72-2AA7-427DD9F8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06ACF0-8F4F-1EAA-D9A9-246E415AD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276BB5-92B0-0434-C794-B3332B45F86D}"/>
              </a:ext>
            </a:extLst>
          </p:cNvPr>
          <p:cNvSpPr txBox="1"/>
          <p:nvPr/>
        </p:nvSpPr>
        <p:spPr>
          <a:xfrm>
            <a:off x="813030" y="806681"/>
            <a:ext cx="858169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do?</a:t>
            </a:r>
          </a:p>
          <a:p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the online supports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through course descriptors with your child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 your child to do some personal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course choice preparation form as a prompt for discussion with your child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to your child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www.myworldofwork.co.uk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www.skillsdevelopmentscotland.co.uk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https://www.planitplus.net</a:t>
            </a: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9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74028-F42C-F1A4-3FC2-41A32E259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C9E4-B9E2-AFFB-4A79-B39AA86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EACEEB-278A-31B6-5DBB-AA81159BE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9902B5-765D-397B-44AE-C2FF7DC42757}"/>
              </a:ext>
            </a:extLst>
          </p:cNvPr>
          <p:cNvSpPr txBox="1"/>
          <p:nvPr/>
        </p:nvSpPr>
        <p:spPr>
          <a:xfrm>
            <a:off x="813030" y="806681"/>
            <a:ext cx="8581693" cy="7034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20</a:t>
            </a:r>
            <a:r>
              <a:rPr lang="en-GB" sz="2400" kern="1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</a:t>
            </a: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December 24:  S1 course choice handbook for 2025-26 will go live on the website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14</a:t>
            </a:r>
            <a:r>
              <a:rPr lang="en-GB" sz="2400" kern="1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</a:t>
            </a: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January 25:  course choice preparation form to support course choice conversations at home will be on the website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14</a:t>
            </a:r>
            <a:r>
              <a:rPr lang="en-GB" sz="2400" kern="1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</a:t>
            </a: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January 25: S1 Course Choice Information Evening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17</a:t>
            </a:r>
            <a:r>
              <a:rPr lang="en-GB" sz="2400" kern="1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</a:t>
            </a: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January:  S1 reports will be issued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20</a:t>
            </a:r>
            <a:r>
              <a:rPr lang="en-GB" sz="2400" kern="1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</a:t>
            </a: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January:  S1 Pastoral interviews begin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GB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14</a:t>
            </a:r>
            <a:r>
              <a:rPr lang="en-GB" sz="2400" b="1" kern="1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</a:t>
            </a:r>
            <a:r>
              <a:rPr lang="en-GB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February</a:t>
            </a: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 </a:t>
            </a:r>
            <a:r>
              <a:rPr lang="en-GB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S1 Options completion deadline.</a:t>
            </a:r>
            <a:r>
              <a:rPr lang="en-GB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Please note that this is online and should be done with parents at home </a:t>
            </a:r>
          </a:p>
          <a:p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DC07A-8D29-FB2D-9133-CC8CEE9B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04252" y="149208"/>
            <a:ext cx="2006221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B225C1-8393-2B7F-8A01-9146E3CA1F4B}"/>
              </a:ext>
            </a:extLst>
          </p:cNvPr>
          <p:cNvSpPr/>
          <p:nvPr/>
        </p:nvSpPr>
        <p:spPr>
          <a:xfrm>
            <a:off x="3986784" y="1020074"/>
            <a:ext cx="1019673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F475F-6880-DEC9-804B-A02750A3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65"/>
            <a:ext cx="12192000" cy="685465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FF42542-F584-DFCA-D73E-5E030F65966E}"/>
              </a:ext>
            </a:extLst>
          </p:cNvPr>
          <p:cNvSpPr/>
          <p:nvPr/>
        </p:nvSpPr>
        <p:spPr>
          <a:xfrm>
            <a:off x="3701276" y="1429368"/>
            <a:ext cx="2006221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94B71-D17A-B228-9846-D81A3129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7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16645-862D-B32F-F449-4B0CB74D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3"/>
            <a:ext cx="12192000" cy="685465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5A247E8-85C2-E022-EEC7-A981B6489013}"/>
              </a:ext>
            </a:extLst>
          </p:cNvPr>
          <p:cNvSpPr/>
          <p:nvPr/>
        </p:nvSpPr>
        <p:spPr>
          <a:xfrm>
            <a:off x="3763252" y="2498708"/>
            <a:ext cx="2637548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1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095DE-0EC0-534B-DC3A-BBADFC8B8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24DAD-876F-6C27-E1F7-4C1CDF69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1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899E2-6A6E-C06C-8B99-0281662AF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EFDAB36BF8D44BA26337B1B1E0D05" ma:contentTypeVersion="15" ma:contentTypeDescription="Create a new document." ma:contentTypeScope="" ma:versionID="8b3b384272743777d358d11987fa4b2a">
  <xsd:schema xmlns:xsd="http://www.w3.org/2001/XMLSchema" xmlns:xs="http://www.w3.org/2001/XMLSchema" xmlns:p="http://schemas.microsoft.com/office/2006/metadata/properties" xmlns:ns2="264f1205-914e-4086-b342-e9f6256d6182" xmlns:ns3="907e474d-6e7f-4b9e-be1e-7c70c8d9d1cb" targetNamespace="http://schemas.microsoft.com/office/2006/metadata/properties" ma:root="true" ma:fieldsID="6a040e55f76ba67efcd888ab9f461c90" ns2:_="" ns3:_="">
    <xsd:import namespace="264f1205-914e-4086-b342-e9f6256d6182"/>
    <xsd:import namespace="907e474d-6e7f-4b9e-be1e-7c70c8d9d1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f1205-914e-4086-b342-e9f6256d61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e474d-6e7f-4b9e-be1e-7c70c8d9d1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225ded6-0fb4-42c5-a6c6-b3517dd0e0ed}" ma:internalName="TaxCatchAll" ma:showField="CatchAllData" ma:web="907e474d-6e7f-4b9e-be1e-7c70c8d9d1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7e474d-6e7f-4b9e-be1e-7c70c8d9d1cb" xsi:nil="true"/>
    <lcf76f155ced4ddcb4097134ff3c332f xmlns="264f1205-914e-4086-b342-e9f6256d618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0AF5AF-4A30-4E7E-817F-8AC6C8C81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4f1205-914e-4086-b342-e9f6256d6182"/>
    <ds:schemaRef ds:uri="907e474d-6e7f-4b9e-be1e-7c70c8d9d1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3A87D3-A317-4C03-962D-3FD73860FAA5}">
  <ds:schemaRefs>
    <ds:schemaRef ds:uri="http://schemas.microsoft.com/office/2006/metadata/properties"/>
    <ds:schemaRef ds:uri="http://schemas.microsoft.com/office/infopath/2007/PartnerControls"/>
    <ds:schemaRef ds:uri="907e474d-6e7f-4b9e-be1e-7c70c8d9d1cb"/>
    <ds:schemaRef ds:uri="264f1205-914e-4086-b342-e9f6256d6182"/>
  </ds:schemaRefs>
</ds:datastoreItem>
</file>

<file path=customXml/itemProps3.xml><?xml version="1.0" encoding="utf-8"?>
<ds:datastoreItem xmlns:ds="http://schemas.openxmlformats.org/officeDocument/2006/customXml" ds:itemID="{4BEB15DB-1460-4D16-972F-CB46C9FFF8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306</Words>
  <Application>Microsoft Office PowerPoint</Application>
  <PresentationFormat>Widescreen</PresentationFormat>
  <Paragraphs>65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Comic Sans MS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Borders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– Updates and Actions</dc:title>
  <dc:creator>Reid, Alasdair.Gordon</dc:creator>
  <cp:lastModifiedBy>Reid, Alasdair.Gordon</cp:lastModifiedBy>
  <cp:revision>9</cp:revision>
  <dcterms:created xsi:type="dcterms:W3CDTF">2024-10-25T14:00:05Z</dcterms:created>
  <dcterms:modified xsi:type="dcterms:W3CDTF">2025-01-14T17:51:47Z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edad31-c0c2-44e8-b26c-75143ee7ed65_Enabled">
    <vt:lpwstr>true</vt:lpwstr>
  </property>
  <property fmtid="{D5CDD505-2E9C-101B-9397-08002B2CF9AE}" pid="3" name="MSIP_Label_9fedad31-c0c2-44e8-b26c-75143ee7ed65_SetDate">
    <vt:lpwstr>2024-10-28T14:58:36Z</vt:lpwstr>
  </property>
  <property fmtid="{D5CDD505-2E9C-101B-9397-08002B2CF9AE}" pid="4" name="MSIP_Label_9fedad31-c0c2-44e8-b26c-75143ee7ed65_Method">
    <vt:lpwstr>Standard</vt:lpwstr>
  </property>
  <property fmtid="{D5CDD505-2E9C-101B-9397-08002B2CF9AE}" pid="5" name="MSIP_Label_9fedad31-c0c2-44e8-b26c-75143ee7ed65_Name">
    <vt:lpwstr>OFFICIAL</vt:lpwstr>
  </property>
  <property fmtid="{D5CDD505-2E9C-101B-9397-08002B2CF9AE}" pid="6" name="MSIP_Label_9fedad31-c0c2-44e8-b26c-75143ee7ed65_SiteId">
    <vt:lpwstr>89ed32a2-9b6b-41db-bb6f-376ec8fcd11d</vt:lpwstr>
  </property>
  <property fmtid="{D5CDD505-2E9C-101B-9397-08002B2CF9AE}" pid="7" name="MSIP_Label_9fedad31-c0c2-44e8-b26c-75143ee7ed65_ActionId">
    <vt:lpwstr>868eb072-3b9b-42d6-a622-9c182b1862f8</vt:lpwstr>
  </property>
  <property fmtid="{D5CDD505-2E9C-101B-9397-08002B2CF9AE}" pid="8" name="MSIP_Label_9fedad31-c0c2-44e8-b26c-75143ee7ed65_ContentBits">
    <vt:lpwstr>0</vt:lpwstr>
  </property>
  <property fmtid="{D5CDD505-2E9C-101B-9397-08002B2CF9AE}" pid="9" name="ContentTypeId">
    <vt:lpwstr>0x0101007D9EFDAB36BF8D44BA26337B1B1E0D05</vt:lpwstr>
  </property>
</Properties>
</file>