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3" r:id="rId9"/>
    <p:sldId id="260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C4FD4A-C062-CE62-E6D0-AFF7B8452FBB}" v="315" dt="2024-02-23T12:47:35.879"/>
    <p1510:client id="{E2BE8400-9F64-0BB9-12A5-B7D758FB7579}" v="826" dt="2024-02-23T10:21:53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Charles" userId="S::simon.charles@glow.sch.uk::5570a7e3-3720-4b42-9168-d93bf323bab7" providerId="AD" clId="Web-{E2BE8400-9F64-0BB9-12A5-B7D758FB7579}"/>
    <pc:docChg chg="addSld delSld modSld">
      <pc:chgData name="Mr Charles" userId="S::simon.charles@glow.sch.uk::5570a7e3-3720-4b42-9168-d93bf323bab7" providerId="AD" clId="Web-{E2BE8400-9F64-0BB9-12A5-B7D758FB7579}" dt="2024-02-23T10:21:32.902" v="795"/>
      <pc:docMkLst>
        <pc:docMk/>
      </pc:docMkLst>
      <pc:sldChg chg="addSp modSp">
        <pc:chgData name="Mr Charles" userId="S::simon.charles@glow.sch.uk::5570a7e3-3720-4b42-9168-d93bf323bab7" providerId="AD" clId="Web-{E2BE8400-9F64-0BB9-12A5-B7D758FB7579}" dt="2024-02-23T08:44:55.688" v="117" actId="20577"/>
        <pc:sldMkLst>
          <pc:docMk/>
          <pc:sldMk cId="402292404" sldId="260"/>
        </pc:sldMkLst>
        <pc:spChg chg="mod">
          <ac:chgData name="Mr Charles" userId="S::simon.charles@glow.sch.uk::5570a7e3-3720-4b42-9168-d93bf323bab7" providerId="AD" clId="Web-{E2BE8400-9F64-0BB9-12A5-B7D758FB7579}" dt="2024-02-23T08:44:55.688" v="117" actId="20577"/>
          <ac:spMkLst>
            <pc:docMk/>
            <pc:sldMk cId="402292404" sldId="260"/>
            <ac:spMk id="2" creationId="{956DAD52-6C2B-CCDD-785E-0F5A3C58563D}"/>
          </ac:spMkLst>
        </pc:spChg>
        <pc:spChg chg="add mod ord">
          <ac:chgData name="Mr Charles" userId="S::simon.charles@glow.sch.uk::5570a7e3-3720-4b42-9168-d93bf323bab7" providerId="AD" clId="Web-{E2BE8400-9F64-0BB9-12A5-B7D758FB7579}" dt="2024-02-23T08:44:10.014" v="108"/>
          <ac:spMkLst>
            <pc:docMk/>
            <pc:sldMk cId="402292404" sldId="260"/>
            <ac:spMk id="3" creationId="{02BB26AB-EA52-DD35-F599-EF2EC12B5AEC}"/>
          </ac:spMkLst>
        </pc:spChg>
        <pc:graphicFrameChg chg="mod ord modGraphic">
          <ac:chgData name="Mr Charles" userId="S::simon.charles@glow.sch.uk::5570a7e3-3720-4b42-9168-d93bf323bab7" providerId="AD" clId="Web-{E2BE8400-9F64-0BB9-12A5-B7D758FB7579}" dt="2024-02-23T08:44:16.608" v="109"/>
          <ac:graphicFrameMkLst>
            <pc:docMk/>
            <pc:sldMk cId="402292404" sldId="260"/>
            <ac:graphicFrameMk id="4" creationId="{A7EC8319-01B1-2769-1ECD-C73FECE14B0D}"/>
          </ac:graphicFrameMkLst>
        </pc:graphicFrameChg>
      </pc:sldChg>
      <pc:sldChg chg="del">
        <pc:chgData name="Mr Charles" userId="S::simon.charles@glow.sch.uk::5570a7e3-3720-4b42-9168-d93bf323bab7" providerId="AD" clId="Web-{E2BE8400-9F64-0BB9-12A5-B7D758FB7579}" dt="2024-02-23T08:46:03.268" v="118"/>
        <pc:sldMkLst>
          <pc:docMk/>
          <pc:sldMk cId="888825857" sldId="261"/>
        </pc:sldMkLst>
      </pc:sldChg>
      <pc:sldChg chg="del">
        <pc:chgData name="Mr Charles" userId="S::simon.charles@glow.sch.uk::5570a7e3-3720-4b42-9168-d93bf323bab7" providerId="AD" clId="Web-{E2BE8400-9F64-0BB9-12A5-B7D758FB7579}" dt="2024-02-23T08:46:04.252" v="119"/>
        <pc:sldMkLst>
          <pc:docMk/>
          <pc:sldMk cId="2631296992" sldId="262"/>
        </pc:sldMkLst>
      </pc:sldChg>
      <pc:sldChg chg="addSp delSp modSp">
        <pc:chgData name="Mr Charles" userId="S::simon.charles@glow.sch.uk::5570a7e3-3720-4b42-9168-d93bf323bab7" providerId="AD" clId="Web-{E2BE8400-9F64-0BB9-12A5-B7D758FB7579}" dt="2024-02-23T08:42:21.855" v="87" actId="20577"/>
        <pc:sldMkLst>
          <pc:docMk/>
          <pc:sldMk cId="2722227204" sldId="263"/>
        </pc:sldMkLst>
        <pc:spChg chg="del mod">
          <ac:chgData name="Mr Charles" userId="S::simon.charles@glow.sch.uk::5570a7e3-3720-4b42-9168-d93bf323bab7" providerId="AD" clId="Web-{E2BE8400-9F64-0BB9-12A5-B7D758FB7579}" dt="2024-02-23T08:39:46.912" v="6"/>
          <ac:spMkLst>
            <pc:docMk/>
            <pc:sldMk cId="2722227204" sldId="263"/>
            <ac:spMk id="3" creationId="{6ACF62D0-695A-7709-F575-358E51F01752}"/>
          </ac:spMkLst>
        </pc:spChg>
        <pc:spChg chg="add mod">
          <ac:chgData name="Mr Charles" userId="S::simon.charles@glow.sch.uk::5570a7e3-3720-4b42-9168-d93bf323bab7" providerId="AD" clId="Web-{E2BE8400-9F64-0BB9-12A5-B7D758FB7579}" dt="2024-02-23T08:42:21.855" v="87" actId="20577"/>
          <ac:spMkLst>
            <pc:docMk/>
            <pc:sldMk cId="2722227204" sldId="263"/>
            <ac:spMk id="5" creationId="{3710EF09-31E0-B21D-6F24-80FAE518FE4A}"/>
          </ac:spMkLst>
        </pc:spChg>
      </pc:sldChg>
      <pc:sldChg chg="modSp add replId">
        <pc:chgData name="Mr Charles" userId="S::simon.charles@glow.sch.uk::5570a7e3-3720-4b42-9168-d93bf323bab7" providerId="AD" clId="Web-{E2BE8400-9F64-0BB9-12A5-B7D758FB7579}" dt="2024-02-23T09:01:32.531" v="718"/>
        <pc:sldMkLst>
          <pc:docMk/>
          <pc:sldMk cId="3906571286" sldId="264"/>
        </pc:sldMkLst>
        <pc:spChg chg="mod">
          <ac:chgData name="Mr Charles" userId="S::simon.charles@glow.sch.uk::5570a7e3-3720-4b42-9168-d93bf323bab7" providerId="AD" clId="Web-{E2BE8400-9F64-0BB9-12A5-B7D758FB7579}" dt="2024-02-23T08:46:23.362" v="134" actId="20577"/>
          <ac:spMkLst>
            <pc:docMk/>
            <pc:sldMk cId="3906571286" sldId="264"/>
            <ac:spMk id="2" creationId="{956DAD52-6C2B-CCDD-785E-0F5A3C58563D}"/>
          </ac:spMkLst>
        </pc:spChg>
        <pc:graphicFrameChg chg="mod modGraphic">
          <ac:chgData name="Mr Charles" userId="S::simon.charles@glow.sch.uk::5570a7e3-3720-4b42-9168-d93bf323bab7" providerId="AD" clId="Web-{E2BE8400-9F64-0BB9-12A5-B7D758FB7579}" dt="2024-02-23T09:01:32.531" v="718"/>
          <ac:graphicFrameMkLst>
            <pc:docMk/>
            <pc:sldMk cId="3906571286" sldId="264"/>
            <ac:graphicFrameMk id="4" creationId="{A7EC8319-01B1-2769-1ECD-C73FECE14B0D}"/>
          </ac:graphicFrameMkLst>
        </pc:graphicFrameChg>
      </pc:sldChg>
      <pc:sldChg chg="modSp add replId">
        <pc:chgData name="Mr Charles" userId="S::simon.charles@glow.sch.uk::5570a7e3-3720-4b42-9168-d93bf323bab7" providerId="AD" clId="Web-{E2BE8400-9F64-0BB9-12A5-B7D758FB7579}" dt="2024-02-23T10:21:32.902" v="795"/>
        <pc:sldMkLst>
          <pc:docMk/>
          <pc:sldMk cId="40600788" sldId="265"/>
        </pc:sldMkLst>
        <pc:spChg chg="mod">
          <ac:chgData name="Mr Charles" userId="S::simon.charles@glow.sch.uk::5570a7e3-3720-4b42-9168-d93bf323bab7" providerId="AD" clId="Web-{E2BE8400-9F64-0BB9-12A5-B7D758FB7579}" dt="2024-02-23T08:47:29.224" v="163" actId="20577"/>
          <ac:spMkLst>
            <pc:docMk/>
            <pc:sldMk cId="40600788" sldId="265"/>
            <ac:spMk id="2" creationId="{956DAD52-6C2B-CCDD-785E-0F5A3C58563D}"/>
          </ac:spMkLst>
        </pc:spChg>
        <pc:spChg chg="mod ord">
          <ac:chgData name="Mr Charles" userId="S::simon.charles@glow.sch.uk::5570a7e3-3720-4b42-9168-d93bf323bab7" providerId="AD" clId="Web-{E2BE8400-9F64-0BB9-12A5-B7D758FB7579}" dt="2024-02-23T10:21:18.995" v="760"/>
          <ac:spMkLst>
            <pc:docMk/>
            <pc:sldMk cId="40600788" sldId="265"/>
            <ac:spMk id="3" creationId="{02BB26AB-EA52-DD35-F599-EF2EC12B5AEC}"/>
          </ac:spMkLst>
        </pc:spChg>
        <pc:graphicFrameChg chg="mod ord modGraphic">
          <ac:chgData name="Mr Charles" userId="S::simon.charles@glow.sch.uk::5570a7e3-3720-4b42-9168-d93bf323bab7" providerId="AD" clId="Web-{E2BE8400-9F64-0BB9-12A5-B7D758FB7579}" dt="2024-02-23T10:21:32.902" v="795"/>
          <ac:graphicFrameMkLst>
            <pc:docMk/>
            <pc:sldMk cId="40600788" sldId="265"/>
            <ac:graphicFrameMk id="4" creationId="{A7EC8319-01B1-2769-1ECD-C73FECE14B0D}"/>
          </ac:graphicFrameMkLst>
        </pc:graphicFrameChg>
      </pc:sldChg>
    </pc:docChg>
  </pc:docChgLst>
  <pc:docChgLst>
    <pc:chgData name="Miss Hyatt" userId="S::rachel.hyatt@glow.sch.uk::73ce5c21-2687-4743-80a1-de29b4e8a26f" providerId="AD" clId="Web-{C3C4FD4A-C062-CE62-E6D0-AFF7B8452FBB}"/>
    <pc:docChg chg="modSld">
      <pc:chgData name="Miss Hyatt" userId="S::rachel.hyatt@glow.sch.uk::73ce5c21-2687-4743-80a1-de29b4e8a26f" providerId="AD" clId="Web-{C3C4FD4A-C062-CE62-E6D0-AFF7B8452FBB}" dt="2024-02-23T12:47:32.957" v="303" actId="20577"/>
      <pc:docMkLst>
        <pc:docMk/>
      </pc:docMkLst>
      <pc:sldChg chg="modSp">
        <pc:chgData name="Miss Hyatt" userId="S::rachel.hyatt@glow.sch.uk::73ce5c21-2687-4743-80a1-de29b4e8a26f" providerId="AD" clId="Web-{C3C4FD4A-C062-CE62-E6D0-AFF7B8452FBB}" dt="2024-02-23T12:47:10.487" v="302" actId="20577"/>
        <pc:sldMkLst>
          <pc:docMk/>
          <pc:sldMk cId="109857222" sldId="256"/>
        </pc:sldMkLst>
        <pc:spChg chg="mod">
          <ac:chgData name="Miss Hyatt" userId="S::rachel.hyatt@glow.sch.uk::73ce5c21-2687-4743-80a1-de29b4e8a26f" providerId="AD" clId="Web-{C3C4FD4A-C062-CE62-E6D0-AFF7B8452FBB}" dt="2024-02-23T12:47:10.487" v="302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Miss Hyatt" userId="S::rachel.hyatt@glow.sch.uk::73ce5c21-2687-4743-80a1-de29b4e8a26f" providerId="AD" clId="Web-{C3C4FD4A-C062-CE62-E6D0-AFF7B8452FBB}" dt="2024-02-23T12:00:15.700" v="4" actId="20577"/>
        <pc:sldMkLst>
          <pc:docMk/>
          <pc:sldMk cId="1430544240" sldId="258"/>
        </pc:sldMkLst>
        <pc:spChg chg="mod">
          <ac:chgData name="Miss Hyatt" userId="S::rachel.hyatt@glow.sch.uk::73ce5c21-2687-4743-80a1-de29b4e8a26f" providerId="AD" clId="Web-{C3C4FD4A-C062-CE62-E6D0-AFF7B8452FBB}" dt="2024-02-23T12:00:15.700" v="4" actId="20577"/>
          <ac:spMkLst>
            <pc:docMk/>
            <pc:sldMk cId="1430544240" sldId="258"/>
            <ac:spMk id="3" creationId="{738E3EE8-4ADF-4E0A-49F2-972F5AAE2F9D}"/>
          </ac:spMkLst>
        </pc:spChg>
      </pc:sldChg>
      <pc:sldChg chg="modSp">
        <pc:chgData name="Miss Hyatt" userId="S::rachel.hyatt@glow.sch.uk::73ce5c21-2687-4743-80a1-de29b4e8a26f" providerId="AD" clId="Web-{C3C4FD4A-C062-CE62-E6D0-AFF7B8452FBB}" dt="2024-02-23T12:47:32.957" v="303" actId="20577"/>
        <pc:sldMkLst>
          <pc:docMk/>
          <pc:sldMk cId="634637179" sldId="259"/>
        </pc:sldMkLst>
        <pc:spChg chg="mod">
          <ac:chgData name="Miss Hyatt" userId="S::rachel.hyatt@glow.sch.uk::73ce5c21-2687-4743-80a1-de29b4e8a26f" providerId="AD" clId="Web-{C3C4FD4A-C062-CE62-E6D0-AFF7B8452FBB}" dt="2024-02-23T12:47:32.957" v="303" actId="20577"/>
          <ac:spMkLst>
            <pc:docMk/>
            <pc:sldMk cId="634637179" sldId="259"/>
            <ac:spMk id="2" creationId="{B103761E-4529-3F1A-D0C2-7ACD2B246DEF}"/>
          </ac:spMkLst>
        </pc:spChg>
        <pc:spChg chg="mod">
          <ac:chgData name="Miss Hyatt" userId="S::rachel.hyatt@glow.sch.uk::73ce5c21-2687-4743-80a1-de29b4e8a26f" providerId="AD" clId="Web-{C3C4FD4A-C062-CE62-E6D0-AFF7B8452FBB}" dt="2024-02-23T12:00:50.577" v="10" actId="20577"/>
          <ac:spMkLst>
            <pc:docMk/>
            <pc:sldMk cId="634637179" sldId="259"/>
            <ac:spMk id="3" creationId="{8BD7170D-E192-4AA9-3F3B-8A7F9884805A}"/>
          </ac:spMkLst>
        </pc:spChg>
      </pc:sldChg>
      <pc:sldChg chg="addSp delSp modSp">
        <pc:chgData name="Miss Hyatt" userId="S::rachel.hyatt@glow.sch.uk::73ce5c21-2687-4743-80a1-de29b4e8a26f" providerId="AD" clId="Web-{C3C4FD4A-C062-CE62-E6D0-AFF7B8452FBB}" dt="2024-02-23T12:16:36.475" v="167"/>
        <pc:sldMkLst>
          <pc:docMk/>
          <pc:sldMk cId="402292404" sldId="260"/>
        </pc:sldMkLst>
        <pc:spChg chg="del">
          <ac:chgData name="Miss Hyatt" userId="S::rachel.hyatt@glow.sch.uk::73ce5c21-2687-4743-80a1-de29b4e8a26f" providerId="AD" clId="Web-{C3C4FD4A-C062-CE62-E6D0-AFF7B8452FBB}" dt="2024-02-23T12:05:35.296" v="67"/>
          <ac:spMkLst>
            <pc:docMk/>
            <pc:sldMk cId="402292404" sldId="260"/>
            <ac:spMk id="3" creationId="{02BB26AB-EA52-DD35-F599-EF2EC12B5AEC}"/>
          </ac:spMkLst>
        </pc:spChg>
        <pc:spChg chg="add del mod">
          <ac:chgData name="Miss Hyatt" userId="S::rachel.hyatt@glow.sch.uk::73ce5c21-2687-4743-80a1-de29b4e8a26f" providerId="AD" clId="Web-{C3C4FD4A-C062-CE62-E6D0-AFF7B8452FBB}" dt="2024-02-23T12:05:27.015" v="65"/>
          <ac:spMkLst>
            <pc:docMk/>
            <pc:sldMk cId="402292404" sldId="260"/>
            <ac:spMk id="6" creationId="{B1809660-E698-E2B5-155F-CE52A3CCCF37}"/>
          </ac:spMkLst>
        </pc:spChg>
        <pc:graphicFrameChg chg="add del mod modGraphic">
          <ac:chgData name="Miss Hyatt" userId="S::rachel.hyatt@glow.sch.uk::73ce5c21-2687-4743-80a1-de29b4e8a26f" providerId="AD" clId="Web-{C3C4FD4A-C062-CE62-E6D0-AFF7B8452FBB}" dt="2024-02-23T12:16:36.475" v="167"/>
          <ac:graphicFrameMkLst>
            <pc:docMk/>
            <pc:sldMk cId="402292404" sldId="260"/>
            <ac:graphicFrameMk id="4" creationId="{A7EC8319-01B1-2769-1ECD-C73FECE14B0D}"/>
          </ac:graphicFrameMkLst>
        </pc:graphicFrameChg>
      </pc:sldChg>
      <pc:sldChg chg="modSp">
        <pc:chgData name="Miss Hyatt" userId="S::rachel.hyatt@glow.sch.uk::73ce5c21-2687-4743-80a1-de29b4e8a26f" providerId="AD" clId="Web-{C3C4FD4A-C062-CE62-E6D0-AFF7B8452FBB}" dt="2024-02-23T12:03:10.194" v="17" actId="20577"/>
        <pc:sldMkLst>
          <pc:docMk/>
          <pc:sldMk cId="2722227204" sldId="263"/>
        </pc:sldMkLst>
        <pc:spChg chg="mod">
          <ac:chgData name="Miss Hyatt" userId="S::rachel.hyatt@glow.sch.uk::73ce5c21-2687-4743-80a1-de29b4e8a26f" providerId="AD" clId="Web-{C3C4FD4A-C062-CE62-E6D0-AFF7B8452FBB}" dt="2024-02-23T12:03:10.194" v="17" actId="20577"/>
          <ac:spMkLst>
            <pc:docMk/>
            <pc:sldMk cId="2722227204" sldId="263"/>
            <ac:spMk id="5" creationId="{3710EF09-31E0-B21D-6F24-80FAE518FE4A}"/>
          </ac:spMkLst>
        </pc:spChg>
      </pc:sldChg>
      <pc:sldChg chg="delSp modSp">
        <pc:chgData name="Miss Hyatt" userId="S::rachel.hyatt@glow.sch.uk::73ce5c21-2687-4743-80a1-de29b4e8a26f" providerId="AD" clId="Web-{C3C4FD4A-C062-CE62-E6D0-AFF7B8452FBB}" dt="2024-02-23T12:41:39.617" v="194"/>
        <pc:sldMkLst>
          <pc:docMk/>
          <pc:sldMk cId="3906571286" sldId="264"/>
        </pc:sldMkLst>
        <pc:spChg chg="del">
          <ac:chgData name="Miss Hyatt" userId="S::rachel.hyatt@glow.sch.uk::73ce5c21-2687-4743-80a1-de29b4e8a26f" providerId="AD" clId="Web-{C3C4FD4A-C062-CE62-E6D0-AFF7B8452FBB}" dt="2024-02-23T12:16:52.195" v="169"/>
          <ac:spMkLst>
            <pc:docMk/>
            <pc:sldMk cId="3906571286" sldId="264"/>
            <ac:spMk id="3" creationId="{02BB26AB-EA52-DD35-F599-EF2EC12B5AEC}"/>
          </ac:spMkLst>
        </pc:spChg>
        <pc:graphicFrameChg chg="mod modGraphic">
          <ac:chgData name="Miss Hyatt" userId="S::rachel.hyatt@glow.sch.uk::73ce5c21-2687-4743-80a1-de29b4e8a26f" providerId="AD" clId="Web-{C3C4FD4A-C062-CE62-E6D0-AFF7B8452FBB}" dt="2024-02-23T12:41:39.617" v="194"/>
          <ac:graphicFrameMkLst>
            <pc:docMk/>
            <pc:sldMk cId="3906571286" sldId="264"/>
            <ac:graphicFrameMk id="4" creationId="{A7EC8319-01B1-2769-1ECD-C73FECE14B0D}"/>
          </ac:graphicFrameMkLst>
        </pc:graphicFrameChg>
      </pc:sldChg>
      <pc:sldChg chg="delSp modSp">
        <pc:chgData name="Miss Hyatt" userId="S::rachel.hyatt@glow.sch.uk::73ce5c21-2687-4743-80a1-de29b4e8a26f" providerId="AD" clId="Web-{C3C4FD4A-C062-CE62-E6D0-AFF7B8452FBB}" dt="2024-02-23T12:46:17.079" v="299" actId="1076"/>
        <pc:sldMkLst>
          <pc:docMk/>
          <pc:sldMk cId="40600788" sldId="265"/>
        </pc:sldMkLst>
        <pc:spChg chg="del">
          <ac:chgData name="Miss Hyatt" userId="S::rachel.hyatt@glow.sch.uk::73ce5c21-2687-4743-80a1-de29b4e8a26f" providerId="AD" clId="Web-{C3C4FD4A-C062-CE62-E6D0-AFF7B8452FBB}" dt="2024-02-23T12:41:55.492" v="196"/>
          <ac:spMkLst>
            <pc:docMk/>
            <pc:sldMk cId="40600788" sldId="265"/>
            <ac:spMk id="3" creationId="{02BB26AB-EA52-DD35-F599-EF2EC12B5AEC}"/>
          </ac:spMkLst>
        </pc:spChg>
        <pc:graphicFrameChg chg="mod modGraphic">
          <ac:chgData name="Miss Hyatt" userId="S::rachel.hyatt@glow.sch.uk::73ce5c21-2687-4743-80a1-de29b4e8a26f" providerId="AD" clId="Web-{C3C4FD4A-C062-CE62-E6D0-AFF7B8452FBB}" dt="2024-02-23T12:46:17.079" v="299" actId="1076"/>
          <ac:graphicFrameMkLst>
            <pc:docMk/>
            <pc:sldMk cId="40600788" sldId="265"/>
            <ac:graphicFrameMk id="4" creationId="{A7EC8319-01B1-2769-1ECD-C73FECE14B0D}"/>
          </ac:graphicFrameMkLst>
        </pc:graphicFrameChg>
      </pc:sldChg>
    </pc:docChg>
  </pc:docChgLst>
  <pc:docChgLst>
    <pc:chgData name="Simon Charles" userId="5570a7e3-3720-4b42-9168-d93bf323bab7" providerId="ADAL" clId="{D739FB4A-CC07-4BC6-99BF-1BFDB14AC291}"/>
    <pc:docChg chg="undo custSel modSld">
      <pc:chgData name="Simon Charles" userId="5570a7e3-3720-4b42-9168-d93bf323bab7" providerId="ADAL" clId="{D739FB4A-CC07-4BC6-99BF-1BFDB14AC291}" dt="2024-02-23T11:36:57.615" v="367" actId="167"/>
      <pc:docMkLst>
        <pc:docMk/>
      </pc:docMkLst>
      <pc:sldChg chg="modSp">
        <pc:chgData name="Simon Charles" userId="5570a7e3-3720-4b42-9168-d93bf323bab7" providerId="ADAL" clId="{D739FB4A-CC07-4BC6-99BF-1BFDB14AC291}" dt="2024-02-23T11:36:57.615" v="367" actId="167"/>
        <pc:sldMkLst>
          <pc:docMk/>
          <pc:sldMk cId="40600788" sldId="265"/>
        </pc:sldMkLst>
        <pc:spChg chg="mod ord">
          <ac:chgData name="Simon Charles" userId="5570a7e3-3720-4b42-9168-d93bf323bab7" providerId="ADAL" clId="{D739FB4A-CC07-4BC6-99BF-1BFDB14AC291}" dt="2024-02-23T11:36:57.615" v="367" actId="167"/>
          <ac:spMkLst>
            <pc:docMk/>
            <pc:sldMk cId="40600788" sldId="265"/>
            <ac:spMk id="3" creationId="{02BB26AB-EA52-DD35-F599-EF2EC12B5AEC}"/>
          </ac:spMkLst>
        </pc:spChg>
        <pc:graphicFrameChg chg="mod ord modGraphic">
          <ac:chgData name="Simon Charles" userId="5570a7e3-3720-4b42-9168-d93bf323bab7" providerId="ADAL" clId="{D739FB4A-CC07-4BC6-99BF-1BFDB14AC291}" dt="2024-02-23T11:36:43.165" v="365" actId="167"/>
          <ac:graphicFrameMkLst>
            <pc:docMk/>
            <pc:sldMk cId="40600788" sldId="265"/>
            <ac:graphicFrameMk id="4" creationId="{A7EC8319-01B1-2769-1ECD-C73FECE14B0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rebuchet MS"/>
              </a:rPr>
              <a:t>SCQF LEVEL 6: </a:t>
            </a:r>
            <a:r>
              <a:rPr lang="en-US" sz="3200" b="1" dirty="0">
                <a:solidFill>
                  <a:srgbClr val="00B0F0"/>
                </a:solidFill>
                <a:latin typeface="Trebuchet MS"/>
              </a:rPr>
              <a:t>LITERATURE</a:t>
            </a:r>
            <a:r>
              <a:rPr lang="en-US" sz="3200" b="1" dirty="0">
                <a:solidFill>
                  <a:srgbClr val="C00000"/>
                </a:solidFill>
                <a:latin typeface="Trebuchet MS"/>
              </a:rPr>
              <a:t>, </a:t>
            </a:r>
            <a:r>
              <a:rPr lang="en-US" sz="3200" b="1" dirty="0">
                <a:solidFill>
                  <a:srgbClr val="00B050"/>
                </a:solidFill>
                <a:latin typeface="Trebuchet MS"/>
              </a:rPr>
              <a:t>COMMUNICATION</a:t>
            </a:r>
            <a:r>
              <a:rPr lang="en-US" sz="3200" b="1" dirty="0">
                <a:solidFill>
                  <a:srgbClr val="C00000"/>
                </a:solidFill>
                <a:latin typeface="Trebuchet MS"/>
              </a:rPr>
              <a:t> &amp; </a:t>
            </a:r>
            <a:r>
              <a:rPr lang="en-US" sz="3200" b="1" dirty="0">
                <a:solidFill>
                  <a:schemeClr val="accent2"/>
                </a:solidFill>
                <a:latin typeface="Trebuchet MS"/>
              </a:rPr>
              <a:t>CULTURE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9EB6E-3C51-5A5C-C274-A6912B41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87" y="179774"/>
            <a:ext cx="9888884" cy="1335860"/>
          </a:xfrm>
        </p:spPr>
        <p:txBody>
          <a:bodyPr>
            <a:noAutofit/>
          </a:bodyPr>
          <a:lstStyle/>
          <a:p>
            <a:r>
              <a:rPr lang="en-US" sz="5400" b="1" i="1">
                <a:solidFill>
                  <a:srgbClr val="C00000"/>
                </a:solidFill>
                <a:latin typeface="Trebuchet MS"/>
                <a:cs typeface="Calibri Light"/>
              </a:rPr>
              <a:t>Why are we introducing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7E1AB-79DE-9653-3600-0E9DB42D29C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rebuchet MS"/>
                <a:cs typeface="Calibri"/>
              </a:rPr>
              <a:t>To 'fill a gap' that we have in our current course offering</a:t>
            </a:r>
          </a:p>
          <a:p>
            <a:r>
              <a:rPr lang="en-US" dirty="0">
                <a:latin typeface="Trebuchet MS"/>
                <a:cs typeface="Calibri"/>
              </a:rPr>
              <a:t>To develop essential skills that learners will need (particularly if they are planning to do Higher English in S6)</a:t>
            </a:r>
          </a:p>
          <a:p>
            <a:r>
              <a:rPr lang="en-US" dirty="0">
                <a:latin typeface="Trebuchet MS"/>
                <a:cs typeface="Calibri"/>
              </a:rPr>
              <a:t>To ensure that learners have the chance to demonstrate their skills without the pressure of external assessments</a:t>
            </a:r>
          </a:p>
          <a:p>
            <a:r>
              <a:rPr lang="en-US" dirty="0">
                <a:latin typeface="Trebuchet MS"/>
                <a:cs typeface="Calibri"/>
              </a:rPr>
              <a:t>To give learners the opportunity to engage with a challenging and engaging course</a:t>
            </a:r>
          </a:p>
        </p:txBody>
      </p:sp>
    </p:spTree>
    <p:extLst>
      <p:ext uri="{BB962C8B-B14F-4D97-AF65-F5344CB8AC3E}">
        <p14:creationId xmlns:p14="http://schemas.microsoft.com/office/powerpoint/2010/main" val="360069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D282E-E9A0-9EE2-C15F-FB935F2FC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28" y="194332"/>
            <a:ext cx="7914289" cy="1338700"/>
          </a:xfrm>
        </p:spPr>
        <p:txBody>
          <a:bodyPr>
            <a:noAutofit/>
          </a:bodyPr>
          <a:lstStyle/>
          <a:p>
            <a:r>
              <a:rPr lang="en-US" sz="5400" b="1" i="1">
                <a:solidFill>
                  <a:srgbClr val="C00000"/>
                </a:solidFill>
                <a:latin typeface="Trebuchet MS"/>
                <a:cs typeface="Calibri Light"/>
              </a:rPr>
              <a:t>Who is this course for?</a:t>
            </a:r>
            <a:endParaRPr lang="en-US" sz="5400" b="1" i="1">
              <a:solidFill>
                <a:srgbClr val="C00000"/>
              </a:solidFill>
              <a:latin typeface="Trebuchet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E3EE8-4ADF-4E0A-49F2-972F5AAE2F9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rebuchet MS"/>
                <a:cs typeface="Calibri"/>
              </a:rPr>
              <a:t>The entry requirement for this course is a pass at National 5 English</a:t>
            </a:r>
          </a:p>
          <a:p>
            <a:r>
              <a:rPr lang="en-US" dirty="0">
                <a:latin typeface="Trebuchet MS"/>
                <a:cs typeface="Calibri"/>
              </a:rPr>
              <a:t>This course would suit students who want to develop their core English skills further without the demand of externally assessed examinations</a:t>
            </a:r>
          </a:p>
          <a:p>
            <a:r>
              <a:rPr lang="en-US" dirty="0">
                <a:latin typeface="Trebuchet MS"/>
                <a:cs typeface="Calibri"/>
              </a:rPr>
              <a:t>This provides a pathway to Higher English in S6</a:t>
            </a:r>
            <a:endParaRPr lang="en-US" dirty="0">
              <a:latin typeface="Trebuchet MS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054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3761E-4529-3F1A-D0C2-7ACD2B24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28" y="194332"/>
            <a:ext cx="11763703" cy="1325563"/>
          </a:xfrm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rgbClr val="C00000"/>
                </a:solidFill>
                <a:latin typeface="Trebuchet MS"/>
                <a:cs typeface="Calibri Light"/>
              </a:rPr>
              <a:t>What are the benefits?</a:t>
            </a:r>
            <a:endParaRPr lang="en-US" sz="5400" b="1" i="1" dirty="0">
              <a:solidFill>
                <a:srgbClr val="C00000"/>
              </a:solidFill>
              <a:latin typeface="Trebuchet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7170D-E192-4AA9-3F3B-8A7F9884805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rebuchet MS"/>
                <a:cs typeface="Calibri"/>
              </a:rPr>
              <a:t>The complete course is worth 36 SCQF credit points in total (for reference - Higher English is worth 24)</a:t>
            </a:r>
          </a:p>
          <a:p>
            <a:r>
              <a:rPr lang="en-US" dirty="0">
                <a:latin typeface="Trebuchet MS"/>
                <a:cs typeface="Calibri"/>
              </a:rPr>
              <a:t>There are </a:t>
            </a:r>
            <a:r>
              <a:rPr lang="en-US" b="1" i="1" dirty="0">
                <a:latin typeface="Trebuchet MS"/>
                <a:cs typeface="Calibri"/>
              </a:rPr>
              <a:t>no</a:t>
            </a:r>
            <a:r>
              <a:rPr lang="en-US" dirty="0">
                <a:latin typeface="Trebuchet MS"/>
                <a:cs typeface="Calibri"/>
              </a:rPr>
              <a:t> external assessments</a:t>
            </a:r>
          </a:p>
          <a:p>
            <a:r>
              <a:rPr lang="en-US" dirty="0">
                <a:latin typeface="Trebuchet MS"/>
                <a:cs typeface="Calibri"/>
              </a:rPr>
              <a:t>It gives learners the chance to develop their skills in reading, writing, talking and listening in preparation for Higher English (if appropriate)</a:t>
            </a:r>
          </a:p>
          <a:p>
            <a:r>
              <a:rPr lang="en-US" dirty="0">
                <a:latin typeface="Trebuchet MS"/>
                <a:cs typeface="Calibri"/>
              </a:rPr>
              <a:t>It gives class teachers a good indication of whether learners would cope with the demands of the Higher English course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4637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FE960-9FB6-9EB2-07E4-490DF3F1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14" y="207470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i="1">
                <a:solidFill>
                  <a:srgbClr val="C00000"/>
                </a:solidFill>
                <a:latin typeface="Trebuchet MS"/>
                <a:cs typeface="Calibri Light"/>
              </a:rPr>
              <a:t>How will the course work?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710EF09-31E0-B21D-6F24-80FAE518FE4A}"/>
              </a:ext>
            </a:extLst>
          </p:cNvPr>
          <p:cNvSpPr txBox="1">
            <a:spLocks/>
          </p:cNvSpPr>
          <p:nvPr/>
        </p:nvSpPr>
        <p:spPr>
          <a:xfrm>
            <a:off x="665813" y="1815631"/>
            <a:ext cx="10515600" cy="43513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Trebuchet MS"/>
                <a:cs typeface="Calibri"/>
              </a:rPr>
              <a:t>The course is made up of 4 units at Level 6: </a:t>
            </a:r>
            <a:endParaRPr lang="en-US" dirty="0">
              <a:latin typeface="Trebuchet MS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800" b="1" dirty="0">
                <a:solidFill>
                  <a:srgbClr val="00B050"/>
                </a:solidFill>
                <a:latin typeface="Trebuchet MS"/>
                <a:cs typeface="Calibri"/>
              </a:rPr>
              <a:t>Communication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800" b="1" dirty="0">
                <a:solidFill>
                  <a:srgbClr val="00B0F0"/>
                </a:solidFill>
                <a:latin typeface="Trebuchet MS"/>
                <a:cs typeface="Calibri"/>
              </a:rPr>
              <a:t>Literature 1</a:t>
            </a:r>
            <a:endParaRPr lang="en-US" sz="2800" b="1">
              <a:solidFill>
                <a:srgbClr val="00B0F0"/>
              </a:solidFill>
              <a:latin typeface="Trebuchet MS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800" b="1" dirty="0">
                <a:solidFill>
                  <a:schemeClr val="accent2"/>
                </a:solidFill>
                <a:latin typeface="Trebuchet MS"/>
                <a:cs typeface="Calibri"/>
              </a:rPr>
              <a:t>English with a Scottish Context comprising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GB" sz="28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rebuchet MS"/>
                <a:cs typeface="Calibri"/>
              </a:rPr>
              <a:t>analysis and evaluation</a:t>
            </a:r>
            <a:endParaRPr lang="en-US" sz="2800" i="1">
              <a:solidFill>
                <a:schemeClr val="accent2">
                  <a:lumMod val="40000"/>
                  <a:lumOff val="60000"/>
                </a:schemeClr>
              </a:solidFill>
              <a:latin typeface="Trebuchet MS"/>
              <a:cs typeface="Calibri"/>
            </a:endParaRPr>
          </a:p>
          <a:p>
            <a:pPr lvl="2">
              <a:buFont typeface="Wingdings" panose="020B0604020202020204" pitchFamily="34" charset="0"/>
              <a:buChar char="§"/>
            </a:pPr>
            <a:r>
              <a:rPr lang="en-GB" sz="28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rebuchet MS"/>
                <a:cs typeface="Calibri"/>
              </a:rPr>
              <a:t>creation and production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  <a:latin typeface="Trebuchet MS"/>
              <a:cs typeface="Calibri"/>
            </a:endParaRPr>
          </a:p>
          <a:p>
            <a:r>
              <a:rPr lang="en-GB" dirty="0">
                <a:latin typeface="Trebuchet MS"/>
                <a:cs typeface="Calibri"/>
              </a:rPr>
              <a:t>Pupils can complete outcomes that will count for more than one course</a:t>
            </a:r>
            <a:endParaRPr lang="en-US">
              <a:latin typeface="Trebuchet MS"/>
              <a:cs typeface="Calibri"/>
            </a:endParaRPr>
          </a:p>
          <a:p>
            <a:endParaRPr lang="en-US" dirty="0">
              <a:latin typeface="Trebuchet MS"/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222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EC8319-01B1-2769-1ECD-C73FECE14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70176"/>
              </p:ext>
            </p:extLst>
          </p:nvPr>
        </p:nvGraphicFramePr>
        <p:xfrm>
          <a:off x="833886" y="1552754"/>
          <a:ext cx="10787770" cy="51663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6151">
                  <a:extLst>
                    <a:ext uri="{9D8B030D-6E8A-4147-A177-3AD203B41FA5}">
                      <a16:colId xmlns:a16="http://schemas.microsoft.com/office/drawing/2014/main" val="2005766006"/>
                    </a:ext>
                  </a:extLst>
                </a:gridCol>
                <a:gridCol w="7831619">
                  <a:extLst>
                    <a:ext uri="{9D8B030D-6E8A-4147-A177-3AD203B41FA5}">
                      <a16:colId xmlns:a16="http://schemas.microsoft.com/office/drawing/2014/main" val="2904209430"/>
                    </a:ext>
                  </a:extLst>
                </a:gridCol>
              </a:tblGrid>
              <a:tr h="478363"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 u="none" strike="noStrike" noProof="0" dirty="0">
                          <a:latin typeface="Trebuchet MS"/>
                        </a:rPr>
                        <a:t>COMMUNICATION</a:t>
                      </a:r>
                      <a:endParaRPr lang="en-US" sz="2400" b="1">
                        <a:latin typeface="Trebuchet M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928094690"/>
                  </a:ext>
                </a:extLst>
              </a:tr>
              <a:tr h="47836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u="none" strike="noStrike" noProof="0" dirty="0">
                          <a:latin typeface="Trebuchet MS"/>
                        </a:rPr>
                        <a:t>Outcome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u="none" strike="noStrike" noProof="0" dirty="0">
                          <a:latin typeface="Trebuchet MS"/>
                        </a:rPr>
                        <a:t>Requirements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344700"/>
                  </a:ext>
                </a:extLst>
              </a:tr>
              <a:tr h="78451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noProof="0" dirty="0">
                          <a:latin typeface="Trebuchet MS"/>
                        </a:rPr>
                        <a:t>OUTCOME 1</a:t>
                      </a:r>
                      <a:endParaRPr lang="en-US" b="1">
                        <a:latin typeface="Trebuchet MS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u="none" strike="noStrike" noProof="0" dirty="0">
                          <a:latin typeface="Trebuchet MS"/>
                        </a:rPr>
                        <a:t>ANALYSE &amp; EVALUATE COMPLEX WRITTEN COMMUNICATION</a:t>
                      </a:r>
                      <a:endParaRPr lang="en-US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noProof="0" dirty="0">
                          <a:latin typeface="Trebuchet MS"/>
                        </a:rPr>
                        <a:t>Analyse and evaluate written non-fiction.</a:t>
                      </a:r>
                      <a:endParaRPr lang="en-US" sz="160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300362"/>
                  </a:ext>
                </a:extLst>
              </a:tr>
              <a:tr h="109066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noProof="0" dirty="0">
                          <a:latin typeface="Trebuchet MS"/>
                        </a:rPr>
                        <a:t>OUTCOME 2</a:t>
                      </a:r>
                      <a:endParaRPr lang="en-US" b="1">
                        <a:latin typeface="Trebuchet M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noProof="0" dirty="0">
                          <a:latin typeface="Trebuchet MS"/>
                        </a:rPr>
                        <a:t>PRODUCE COMPLEX WRITTEN COMMUNICATION</a:t>
                      </a:r>
                      <a:endParaRPr lang="en-US" sz="1400">
                        <a:latin typeface="Trebuchet M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u="none" strike="noStrike" noProof="0" dirty="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 u="none" strike="noStrike" noProof="0" dirty="0">
                          <a:latin typeface="Trebuchet MS"/>
                        </a:rPr>
                        <a:t>Write a </a:t>
                      </a:r>
                      <a:r>
                        <a:rPr lang="fr" sz="1600" u="none" strike="noStrike" noProof="0" err="1">
                          <a:latin typeface="Trebuchet MS"/>
                        </a:rPr>
                        <a:t>complex</a:t>
                      </a:r>
                      <a:r>
                        <a:rPr lang="fr" sz="1600" u="none" strike="noStrike" noProof="0" dirty="0">
                          <a:latin typeface="Trebuchet MS"/>
                        </a:rPr>
                        <a:t> non-fiction </a:t>
                      </a:r>
                      <a:r>
                        <a:rPr lang="fr" sz="1600" u="none" strike="noStrike" noProof="0" err="1">
                          <a:latin typeface="Trebuchet MS"/>
                        </a:rPr>
                        <a:t>text</a:t>
                      </a:r>
                      <a:r>
                        <a:rPr lang="fr" sz="1600" u="none" strike="noStrike" noProof="0" dirty="0">
                          <a:latin typeface="Trebuchet MS"/>
                        </a:rPr>
                        <a:t>. </a:t>
                      </a:r>
                      <a:endParaRPr lang="en-US" sz="1600">
                        <a:latin typeface="Trebuchet MS"/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u="none" strike="noStrike" noProof="0" dirty="0">
                          <a:latin typeface="Trebuchet MS"/>
                        </a:rPr>
                        <a:t>650 words minimum.</a:t>
                      </a:r>
                      <a:endParaRPr lang="en-US" sz="160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3805"/>
                  </a:ext>
                </a:extLst>
              </a:tr>
              <a:tr h="78451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OUTCOME 3 </a:t>
                      </a:r>
                    </a:p>
                    <a:p>
                      <a:pPr lvl="0">
                        <a:buNone/>
                      </a:pPr>
                      <a:r>
                        <a:rPr lang="en-US" sz="120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ANALYSE &amp; EVALUATE COMPLEX SPOKEN COMMUNICATION</a:t>
                      </a:r>
                      <a:endParaRPr lang="en-US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noProof="0" dirty="0">
                          <a:latin typeface="Trebuchet MS"/>
                        </a:rPr>
                        <a:t>Analyse and evaluate spoken language.</a:t>
                      </a:r>
                      <a:endParaRPr lang="en-US" sz="160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032174"/>
                  </a:ext>
                </a:extLst>
              </a:tr>
              <a:tr h="154989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noProof="0" dirty="0">
                          <a:latin typeface="Trebuchet MS"/>
                        </a:rPr>
                        <a:t>OUTCOME 4</a:t>
                      </a:r>
                      <a:endParaRPr lang="en-US" b="1">
                        <a:latin typeface="Trebuchet MS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u="none" strike="noStrike" noProof="0" dirty="0">
                          <a:latin typeface="Trebuchet MS"/>
                        </a:rPr>
                        <a:t>DELIVER &amp; PARTICIPATE COMPLEX SPOKEN COMMUNICATION</a:t>
                      </a:r>
                      <a:endParaRPr lang="en-US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noProof="0" dirty="0">
                          <a:latin typeface="Trebuchet MS"/>
                        </a:rPr>
                        <a:t>Create and deliver an individual presentation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noProof="0" dirty="0">
                          <a:latin typeface="Trebuchet MS"/>
                        </a:rPr>
                        <a:t>(5 mins &amp; questions) or</a:t>
                      </a:r>
                      <a:endParaRPr lang="en-US" sz="1600" dirty="0">
                        <a:latin typeface="Trebuchet M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noProof="0" dirty="0">
                          <a:latin typeface="Trebuchet MS"/>
                        </a:rPr>
                        <a:t>Participate in a group discussion</a:t>
                      </a:r>
                      <a:endParaRPr lang="en-US" sz="1600" b="1" dirty="0">
                        <a:latin typeface="Trebuchet MS"/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u="none" strike="noStrike" noProof="0" dirty="0">
                          <a:latin typeface="Trebuchet MS"/>
                        </a:rPr>
                        <a:t>(contribution to a discussion)</a:t>
                      </a:r>
                      <a:endParaRPr lang="en-US" sz="160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68093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56DAD52-6C2B-CCDD-785E-0F5A3C585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6193" y="365125"/>
            <a:ext cx="12276943" cy="1350545"/>
          </a:xfrm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rgbClr val="FF0000"/>
                </a:solidFill>
                <a:latin typeface="Trebuchet MS"/>
                <a:cs typeface="Calibri Light"/>
              </a:rPr>
              <a:t>Course structure: Communication (level 6)</a:t>
            </a:r>
          </a:p>
        </p:txBody>
      </p:sp>
    </p:spTree>
    <p:extLst>
      <p:ext uri="{BB962C8B-B14F-4D97-AF65-F5344CB8AC3E}">
        <p14:creationId xmlns:p14="http://schemas.microsoft.com/office/powerpoint/2010/main" val="40229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EC8319-01B1-2769-1ECD-C73FECE14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661619"/>
              </p:ext>
            </p:extLst>
          </p:nvPr>
        </p:nvGraphicFramePr>
        <p:xfrm>
          <a:off x="809445" y="1710607"/>
          <a:ext cx="10787773" cy="4014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0872">
                  <a:extLst>
                    <a:ext uri="{9D8B030D-6E8A-4147-A177-3AD203B41FA5}">
                      <a16:colId xmlns:a16="http://schemas.microsoft.com/office/drawing/2014/main" val="2005766006"/>
                    </a:ext>
                  </a:extLst>
                </a:gridCol>
                <a:gridCol w="5996901">
                  <a:extLst>
                    <a:ext uri="{9D8B030D-6E8A-4147-A177-3AD203B41FA5}">
                      <a16:colId xmlns:a16="http://schemas.microsoft.com/office/drawing/2014/main" val="2904209430"/>
                    </a:ext>
                  </a:extLst>
                </a:gridCol>
              </a:tblGrid>
              <a:tr h="597152"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 u="none" strike="noStrike" noProof="0" dirty="0">
                          <a:latin typeface="Trebuchet MS"/>
                        </a:rPr>
                        <a:t>LITERATURE</a:t>
                      </a:r>
                      <a:endParaRPr lang="en-US" sz="2000" b="1">
                        <a:latin typeface="Trebuchet M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928094690"/>
                  </a:ext>
                </a:extLst>
              </a:tr>
              <a:tr h="63032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u="none" strike="noStrike" noProof="0" dirty="0">
                          <a:latin typeface="Trebuchet MS"/>
                        </a:rPr>
                        <a:t>Outcome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u="none" strike="noStrike" noProof="0" dirty="0">
                          <a:latin typeface="Trebuchet MS"/>
                        </a:rPr>
                        <a:t>Requirements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344700"/>
                  </a:ext>
                </a:extLst>
              </a:tr>
              <a:tr h="129383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noProof="0" dirty="0">
                          <a:latin typeface="Trebuchet MS"/>
                        </a:rPr>
                        <a:t>OUTCOME 1</a:t>
                      </a:r>
                      <a:endParaRPr lang="en-US" sz="2000" b="1">
                        <a:latin typeface="Trebuchet MS"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baseline="0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ANALYSE AND EVALUATE LITERARY TEXTS IN DIFFERENT GENRES</a:t>
                      </a:r>
                      <a:endParaRPr lang="en-US" sz="140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noProof="0" dirty="0">
                          <a:latin typeface="Trebuchet MS"/>
                        </a:rPr>
                        <a:t>Analyse and evaluate 2 literary texts in different genres </a:t>
                      </a:r>
                      <a:r>
                        <a:rPr lang="en-US" sz="2000" u="none" strike="noStrike" noProof="0" dirty="0">
                          <a:latin typeface="Trebuchet MS"/>
                        </a:rPr>
                        <a:t>. At least one </a:t>
                      </a:r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response </a:t>
                      </a:r>
                      <a:r>
                        <a:rPr lang="en-US" sz="2000" u="none" strike="noStrike" noProof="0" dirty="0">
                          <a:latin typeface="Trebuchet MS"/>
                        </a:rPr>
                        <a:t>will be written i.e.  a critical essay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noProof="0" dirty="0">
                          <a:latin typeface="Trebuchet MS"/>
                        </a:rPr>
                        <a:t>(</a:t>
                      </a:r>
                      <a:r>
                        <a:rPr lang="en-US" sz="1600" b="0" i="0" u="none" strike="noStrike" noProof="0" dirty="0">
                          <a:latin typeface="Trebuchet MS"/>
                        </a:rPr>
                        <a:t>650 words or 6 minutes minimum</a:t>
                      </a:r>
                      <a:r>
                        <a:rPr lang="en-US" sz="1600" u="none" strike="noStrike" noProof="0" dirty="0">
                          <a:latin typeface="Trebuchet MS"/>
                        </a:rPr>
                        <a:t>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300362"/>
                  </a:ext>
                </a:extLst>
              </a:tr>
              <a:tr h="1492882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noProof="0" dirty="0">
                          <a:latin typeface="Trebuchet MS"/>
                        </a:rPr>
                        <a:t>OUTCOME 2</a:t>
                      </a:r>
                      <a:endParaRPr lang="en-US" sz="2000" b="1">
                        <a:latin typeface="Trebuchet M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latin typeface="Trebuchet MS"/>
                        </a:rPr>
                        <a:t>CRITICALLY RESPOND TO AN UNSEEN LITERARY TEXT.</a:t>
                      </a:r>
                      <a:endParaRPr lang="en-US" sz="1600">
                        <a:latin typeface="Trebuchet M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u="none" strike="noStrike" noProof="0" dirty="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Analyse and evaluate</a:t>
                      </a:r>
                      <a:r>
                        <a:rPr lang="fr" sz="2000" b="0" i="0" u="none" strike="noStrike" noProof="0" dirty="0">
                          <a:latin typeface="Trebuchet MS"/>
                        </a:rPr>
                        <a:t> an </a:t>
                      </a:r>
                      <a:r>
                        <a:rPr lang="fr" sz="2000" b="0" i="0" u="none" strike="noStrike" noProof="0" err="1">
                          <a:latin typeface="Trebuchet MS"/>
                        </a:rPr>
                        <a:t>unseen</a:t>
                      </a:r>
                      <a:r>
                        <a:rPr lang="fr" sz="2000" b="0" i="0" u="none" strike="noStrike" noProof="0" dirty="0">
                          <a:latin typeface="Trebuchet MS"/>
                        </a:rPr>
                        <a:t> </a:t>
                      </a:r>
                      <a:r>
                        <a:rPr lang="fr" sz="2000" b="0" i="0" u="none" strike="noStrike" noProof="0" err="1">
                          <a:latin typeface="Trebuchet MS"/>
                        </a:rPr>
                        <a:t>literary</a:t>
                      </a:r>
                      <a:r>
                        <a:rPr lang="fr" sz="2000" b="0" i="0" u="none" strike="noStrike" noProof="0" dirty="0">
                          <a:latin typeface="Trebuchet MS"/>
                        </a:rPr>
                        <a:t> </a:t>
                      </a:r>
                      <a:r>
                        <a:rPr lang="fr" sz="2000" b="0" i="0" u="none" strike="noStrike" noProof="0" err="1">
                          <a:latin typeface="Trebuchet MS"/>
                        </a:rPr>
                        <a:t>text</a:t>
                      </a:r>
                      <a:r>
                        <a:rPr lang="fr" sz="2000" u="none" strike="noStrike" noProof="0" dirty="0">
                          <a:latin typeface="Trebuchet MS"/>
                        </a:rPr>
                        <a:t>; </a:t>
                      </a:r>
                      <a:r>
                        <a:rPr lang="fr" sz="2000" u="none" strike="noStrike" noProof="0" err="1">
                          <a:latin typeface="Trebuchet MS"/>
                        </a:rPr>
                        <a:t>this</a:t>
                      </a:r>
                      <a:r>
                        <a:rPr lang="fr" sz="2000" u="none" strike="noStrike" noProof="0" dirty="0">
                          <a:latin typeface="Trebuchet MS"/>
                        </a:rPr>
                        <a:t> can </a:t>
                      </a:r>
                      <a:r>
                        <a:rPr lang="fr" sz="2000" u="none" strike="noStrike" noProof="0" err="1">
                          <a:latin typeface="Trebuchet MS"/>
                        </a:rPr>
                        <a:t>be</a:t>
                      </a:r>
                      <a:r>
                        <a:rPr lang="fr" sz="2000" u="none" strike="noStrike" noProof="0" dirty="0">
                          <a:latin typeface="Trebuchet MS"/>
                        </a:rPr>
                        <a:t> </a:t>
                      </a:r>
                      <a:r>
                        <a:rPr lang="fr" sz="2000" u="none" strike="noStrike" noProof="0" err="1">
                          <a:latin typeface="Trebuchet MS"/>
                        </a:rPr>
                        <a:t>written</a:t>
                      </a:r>
                      <a:r>
                        <a:rPr lang="fr" sz="2000" u="none" strike="noStrike" noProof="0" dirty="0">
                          <a:latin typeface="Trebuchet MS"/>
                        </a:rPr>
                        <a:t> or </a:t>
                      </a:r>
                      <a:r>
                        <a:rPr lang="fr" sz="2000" u="none" strike="noStrike" noProof="0" err="1">
                          <a:latin typeface="Trebuchet MS"/>
                        </a:rPr>
                        <a:t>spoken</a:t>
                      </a:r>
                      <a:r>
                        <a:rPr lang="fr" sz="2000" u="none" strike="noStrike" noProof="0" dirty="0">
                          <a:latin typeface="Trebuchet MS"/>
                        </a:rPr>
                        <a:t>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 u="none" strike="noStrike" noProof="0" dirty="0">
                          <a:latin typeface="Trebuchet MS"/>
                        </a:rPr>
                        <a:t>(This must </a:t>
                      </a:r>
                      <a:r>
                        <a:rPr lang="fr" sz="1600" u="none" strike="noStrike" noProof="0" err="1">
                          <a:latin typeface="Trebuchet MS"/>
                        </a:rPr>
                        <a:t>be</a:t>
                      </a:r>
                      <a:r>
                        <a:rPr lang="fr" sz="1600" u="none" strike="noStrike" noProof="0" dirty="0">
                          <a:latin typeface="Trebuchet MS"/>
                        </a:rPr>
                        <a:t> </a:t>
                      </a:r>
                      <a:r>
                        <a:rPr lang="fr" sz="1600" u="none" strike="noStrike" noProof="0" err="1">
                          <a:latin typeface="Trebuchet MS"/>
                        </a:rPr>
                        <a:t>completed</a:t>
                      </a:r>
                      <a:r>
                        <a:rPr lang="fr" sz="1600" u="none" strike="noStrike" noProof="0" dirty="0">
                          <a:latin typeface="Trebuchet MS"/>
                        </a:rPr>
                        <a:t> </a:t>
                      </a:r>
                      <a:r>
                        <a:rPr lang="fr" sz="1600" u="none" strike="noStrike" noProof="0" err="1">
                          <a:latin typeface="Trebuchet MS"/>
                        </a:rPr>
                        <a:t>independently</a:t>
                      </a:r>
                      <a:r>
                        <a:rPr lang="fr" sz="1600" u="none" strike="noStrike" noProof="0" dirty="0">
                          <a:latin typeface="Trebuchet MS"/>
                        </a:rPr>
                        <a:t>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380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56DAD52-6C2B-CCDD-785E-0F5A3C585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6193" y="365125"/>
            <a:ext cx="12276943" cy="1350545"/>
          </a:xfrm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rgbClr val="FF0000"/>
                </a:solidFill>
                <a:latin typeface="Trebuchet MS"/>
                <a:cs typeface="Calibri Light"/>
              </a:rPr>
              <a:t>Course structure: Literature 1</a:t>
            </a:r>
          </a:p>
        </p:txBody>
      </p:sp>
    </p:spTree>
    <p:extLst>
      <p:ext uri="{BB962C8B-B14F-4D97-AF65-F5344CB8AC3E}">
        <p14:creationId xmlns:p14="http://schemas.microsoft.com/office/powerpoint/2010/main" val="390657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EC8319-01B1-2769-1ECD-C73FECE14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317189"/>
              </p:ext>
            </p:extLst>
          </p:nvPr>
        </p:nvGraphicFramePr>
        <p:xfrm>
          <a:off x="823823" y="1710606"/>
          <a:ext cx="10787774" cy="4821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3887">
                  <a:extLst>
                    <a:ext uri="{9D8B030D-6E8A-4147-A177-3AD203B41FA5}">
                      <a16:colId xmlns:a16="http://schemas.microsoft.com/office/drawing/2014/main" val="2005766006"/>
                    </a:ext>
                  </a:extLst>
                </a:gridCol>
                <a:gridCol w="5393887">
                  <a:extLst>
                    <a:ext uri="{9D8B030D-6E8A-4147-A177-3AD203B41FA5}">
                      <a16:colId xmlns:a16="http://schemas.microsoft.com/office/drawing/2014/main" val="2904209430"/>
                    </a:ext>
                  </a:extLst>
                </a:gridCol>
              </a:tblGrid>
              <a:tr h="332547"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 i="0" u="none" strike="noStrike" baseline="0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 ENGLISH WITH A SCOTTISH CONTEXT</a:t>
                      </a:r>
                      <a:endParaRPr lang="en-US" sz="1800">
                        <a:latin typeface="Trebuchet M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928094690"/>
                  </a:ext>
                </a:extLst>
              </a:tr>
              <a:tr h="36278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1" u="none" strike="noStrike" noProof="0" dirty="0">
                          <a:latin typeface="Trebuchet MS"/>
                        </a:rPr>
                        <a:t>Outcome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1" u="none" strike="noStrike" noProof="0" dirty="0">
                          <a:latin typeface="Trebuchet MS"/>
                        </a:rPr>
                        <a:t>Requirements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344700"/>
                  </a:ext>
                </a:extLst>
              </a:tr>
              <a:tr h="362779">
                <a:tc grid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baseline="0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ANALYSIS AND EVALUATION </a:t>
                      </a:r>
                      <a:endParaRPr lang="en-US" sz="1600" b="1">
                        <a:latin typeface="Trebuchet MS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1" u="none" strike="noStrike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5300362"/>
                  </a:ext>
                </a:extLst>
              </a:tr>
              <a:tr h="84648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noProof="0" dirty="0">
                          <a:latin typeface="Trebuchet MS"/>
                        </a:rPr>
                        <a:t>OUTCOME 1</a:t>
                      </a:r>
                      <a:endParaRPr lang="en-US" sz="1600" b="1">
                        <a:latin typeface="Trebuchet M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Trebuchet MS"/>
                        </a:rPr>
                        <a:t>Understand, analyse and evaluate detailed and complex written texts</a:t>
                      </a:r>
                      <a:endParaRPr lang="en-US" sz="1600" u="none" strike="noStrike" noProof="0" dirty="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noProof="0" dirty="0">
                          <a:latin typeface="Trebuchet MS"/>
                        </a:rPr>
                        <a:t>Understand, analyse and evaluate a written </a:t>
                      </a:r>
                      <a:r>
                        <a:rPr lang="en-GB" sz="1600" u="none" strike="noStrike" noProof="0" dirty="0">
                          <a:latin typeface="Trebuchet MS"/>
                        </a:rPr>
                        <a:t>Scottish text</a:t>
                      </a:r>
                      <a:endParaRPr lang="fr" sz="1600" u="none" strike="noStrike" noProof="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3805"/>
                  </a:ext>
                </a:extLst>
              </a:tr>
              <a:tr h="84648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OUTCOME 2 </a:t>
                      </a:r>
                    </a:p>
                    <a:p>
                      <a:pPr lvl="0">
                        <a:buNone/>
                      </a:pPr>
                      <a:r>
                        <a:rPr lang="en-GB" sz="1600" dirty="0">
                          <a:latin typeface="Trebuchet MS"/>
                        </a:rPr>
                        <a:t>Understand, analyse and evaluate detailed and complex spoken language</a:t>
                      </a:r>
                      <a:endParaRPr lang="en-US" sz="160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noProof="0" dirty="0">
                          <a:latin typeface="Trebuchet MS"/>
                        </a:rPr>
                        <a:t>Understand, analyse and evaluate a spoken Scottish text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032174"/>
                  </a:ext>
                </a:extLst>
              </a:tr>
              <a:tr h="362780">
                <a:tc grid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noProof="0" dirty="0">
                          <a:latin typeface="Trebuchet MS"/>
                        </a:rPr>
                        <a:t>CREATION AND PRODUCTION</a:t>
                      </a:r>
                      <a:endParaRPr lang="en-US" sz="1600" b="1">
                        <a:latin typeface="Trebuchet MS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5680931"/>
                  </a:ext>
                </a:extLst>
              </a:tr>
              <a:tr h="82878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noProof="0" dirty="0">
                          <a:latin typeface="Trebuchet MS"/>
                        </a:rPr>
                        <a:t>OUTCOME 1</a:t>
                      </a:r>
                      <a:endParaRPr lang="en-US" sz="1600" b="1">
                        <a:latin typeface="Trebuchet M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Trebuchet MS"/>
                        </a:rPr>
                        <a:t>Create and produce detailed and complex written texts</a:t>
                      </a:r>
                      <a:endParaRPr lang="en-US" sz="1600" u="none" strike="noStrike" noProof="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Trebuchet MS"/>
                        </a:rPr>
                        <a:t>Create a written text with/on a Scottish theme or in Scots</a:t>
                      </a:r>
                      <a:endParaRPr lang="en-US" sz="1600" u="none" strike="noStrike" noProof="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30683"/>
                  </a:ext>
                </a:extLst>
              </a:tr>
              <a:tr h="84535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OUTCOME 2 </a:t>
                      </a:r>
                      <a:endParaRPr lang="en-US" sz="1600" b="1">
                        <a:latin typeface="Trebuchet MS"/>
                      </a:endParaRPr>
                    </a:p>
                    <a:p>
                      <a:pPr lvl="0">
                        <a:buNone/>
                      </a:pPr>
                      <a:r>
                        <a:rPr lang="en-GB" sz="1600" dirty="0">
                          <a:latin typeface="Trebuchet MS"/>
                        </a:rPr>
                        <a:t>Participate actively in detailed and complex spoken activities</a:t>
                      </a:r>
                      <a:endParaRPr lang="en-US" sz="160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Trebuchet MS"/>
                        </a:rPr>
                        <a:t>Produce an individual talk or participate in a group discussion with/on a Scottish theme </a:t>
                      </a:r>
                      <a:endParaRPr lang="en-US" sz="1600" u="none" strike="noStrike" noProof="0">
                        <a:latin typeface="Trebuchet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1077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56DAD52-6C2B-CCDD-785E-0F5A3C585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6193" y="365125"/>
            <a:ext cx="12276943" cy="1350545"/>
          </a:xfrm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rgbClr val="FF0000"/>
                </a:solidFill>
                <a:latin typeface="Trebuchet MS"/>
                <a:cs typeface="Calibri Light"/>
              </a:rPr>
              <a:t>Course structure: </a:t>
            </a:r>
            <a:r>
              <a:rPr lang="en-US" sz="5400" b="1" i="1" dirty="0">
                <a:solidFill>
                  <a:srgbClr val="FF0000"/>
                </a:solidFill>
                <a:latin typeface="Trebuchet MS"/>
                <a:ea typeface="+mj-lt"/>
                <a:cs typeface="+mj-lt"/>
              </a:rPr>
              <a:t>English with a Scottish Context (level 6)</a:t>
            </a:r>
          </a:p>
        </p:txBody>
      </p:sp>
    </p:spTree>
    <p:extLst>
      <p:ext uri="{BB962C8B-B14F-4D97-AF65-F5344CB8AC3E}">
        <p14:creationId xmlns:p14="http://schemas.microsoft.com/office/powerpoint/2010/main" val="40600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39o xmlns="ddaa64ed-bbf8-4ec7-a79c-3adde58e4cf4">
      <UserInfo>
        <DisplayName/>
        <AccountId xsi:nil="true"/>
        <AccountType/>
      </UserInfo>
    </p39o>
    <lb1v xmlns="ddaa64ed-bbf8-4ec7-a79c-3adde58e4cf4" xsi:nil="true"/>
    <Is_Collaboration_Space_Locked xmlns="ddaa64ed-bbf8-4ec7-a79c-3adde58e4cf4" xsi:nil="true"/>
    <TeamsChannelId xmlns="ddaa64ed-bbf8-4ec7-a79c-3adde58e4cf4" xsi:nil="true"/>
    <IsNotebookLocked xmlns="ddaa64ed-bbf8-4ec7-a79c-3adde58e4cf4" xsi:nil="true"/>
    <Owner xmlns="ddaa64ed-bbf8-4ec7-a79c-3adde58e4cf4">
      <UserInfo>
        <DisplayName/>
        <AccountId xsi:nil="true"/>
        <AccountType/>
      </UserInfo>
    </Owner>
    <Math_Settings xmlns="ddaa64ed-bbf8-4ec7-a79c-3adde58e4cf4" xsi:nil="true"/>
    <ucvd xmlns="ddaa64ed-bbf8-4ec7-a79c-3adde58e4cf4" xsi:nil="true"/>
    <NotebookType xmlns="ddaa64ed-bbf8-4ec7-a79c-3adde58e4cf4" xsi:nil="true"/>
    <lcf76f155ced4ddcb4097134ff3c332f xmlns="ddaa64ed-bbf8-4ec7-a79c-3adde58e4cf4">
      <Terms xmlns="http://schemas.microsoft.com/office/infopath/2007/PartnerControls"/>
    </lcf76f155ced4ddcb4097134ff3c332f>
    <Students xmlns="ddaa64ed-bbf8-4ec7-a79c-3adde58e4cf4">
      <UserInfo>
        <DisplayName/>
        <AccountId xsi:nil="true"/>
        <AccountType/>
      </UserInfo>
    </Students>
    <DefaultSectionNames xmlns="ddaa64ed-bbf8-4ec7-a79c-3adde58e4cf4" xsi:nil="true"/>
    <AppVersion xmlns="ddaa64ed-bbf8-4ec7-a79c-3adde58e4cf4" xsi:nil="true"/>
    <TaxCatchAll xmlns="8bfb5aba-8188-4f22-ac10-d4eab50b41a1" xsi:nil="true"/>
    <Student_Groups xmlns="ddaa64ed-bbf8-4ec7-a79c-3adde58e4cf4">
      <UserInfo>
        <DisplayName/>
        <AccountId xsi:nil="true"/>
        <AccountType/>
      </UserInfo>
    </Student_Groups>
    <DateCreated xmlns="ddaa64ed-bbf8-4ec7-a79c-3adde58e4cf4">2024-02-23T08:38:45+00:00</DateCreated>
    <Has_Leaders_Only_SectionGroup xmlns="ddaa64ed-bbf8-4ec7-a79c-3adde58e4cf4" xsi:nil="true"/>
    <Changes_x0020_Applied_x003f_ xmlns="ddaa64ed-bbf8-4ec7-a79c-3adde58e4cf4">false</Changes_x0020_Applied_x003f_>
    <Invited_Teachers xmlns="ddaa64ed-bbf8-4ec7-a79c-3adde58e4cf4" xsi:nil="true"/>
    <Invited_Students xmlns="ddaa64ed-bbf8-4ec7-a79c-3adde58e4cf4" xsi:nil="true"/>
    <CultureName xmlns="ddaa64ed-bbf8-4ec7-a79c-3adde58e4cf4" xsi:nil="true"/>
    <Distribution_Groups xmlns="ddaa64ed-bbf8-4ec7-a79c-3adde58e4cf4" xsi:nil="true"/>
    <Templates xmlns="ddaa64ed-bbf8-4ec7-a79c-3adde58e4cf4" xsi:nil="true"/>
    <Members xmlns="ddaa64ed-bbf8-4ec7-a79c-3adde58e4cf4">
      <UserInfo>
        <DisplayName/>
        <AccountId xsi:nil="true"/>
        <AccountType/>
      </UserInfo>
    </Members>
    <Self_Registration_Enabled xmlns="ddaa64ed-bbf8-4ec7-a79c-3adde58e4cf4" xsi:nil="true"/>
    <Has_Teacher_Only_SectionGroup xmlns="ddaa64ed-bbf8-4ec7-a79c-3adde58e4cf4" xsi:nil="true"/>
    <Invited_Members xmlns="ddaa64ed-bbf8-4ec7-a79c-3adde58e4cf4" xsi:nil="true"/>
    <Teams_Channel_Section_Location xmlns="ddaa64ed-bbf8-4ec7-a79c-3adde58e4cf4" xsi:nil="true"/>
    <LMS_Mappings xmlns="ddaa64ed-bbf8-4ec7-a79c-3adde58e4cf4" xsi:nil="true"/>
    <Invited_Leaders xmlns="ddaa64ed-bbf8-4ec7-a79c-3adde58e4cf4" xsi:nil="true"/>
    <CREATEDBY xmlns="ddaa64ed-bbf8-4ec7-a79c-3adde58e4cf4">
      <UserInfo>
        <DisplayName/>
        <AccountId xsi:nil="true"/>
        <AccountType/>
      </UserInfo>
    </CREATEDBY>
    <FolderType xmlns="ddaa64ed-bbf8-4ec7-a79c-3adde58e4cf4" xsi:nil="true"/>
    <Leaders xmlns="ddaa64ed-bbf8-4ec7-a79c-3adde58e4cf4">
      <UserInfo>
        <DisplayName/>
        <AccountId xsi:nil="true"/>
        <AccountType/>
      </UserInfo>
    </Leaders>
    <Teachers xmlns="ddaa64ed-bbf8-4ec7-a79c-3adde58e4cf4">
      <UserInfo>
        <DisplayName/>
        <AccountId xsi:nil="true"/>
        <AccountType/>
      </UserInfo>
    </Teachers>
    <Member_Groups xmlns="ddaa64ed-bbf8-4ec7-a79c-3adde58e4cf4">
      <UserInfo>
        <DisplayName/>
        <AccountId xsi:nil="true"/>
        <AccountType/>
      </UserInfo>
    </Member_Groups>
    <SharedWithUsers xmlns="8bfb5aba-8188-4f22-ac10-d4eab50b41a1">
      <UserInfo>
        <DisplayName>Miss Hyatt</DisplayName>
        <AccountId>13</AccountId>
        <AccountType/>
      </UserInfo>
      <UserInfo>
        <DisplayName>Mr Charles</DisplayName>
        <AccountId>19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EF555EB0E1AB4C9A93344804C5A228" ma:contentTypeVersion="54" ma:contentTypeDescription="Create a new document." ma:contentTypeScope="" ma:versionID="6de2a87de5d1b05c7eb1d97bed1f0ef6">
  <xsd:schema xmlns:xsd="http://www.w3.org/2001/XMLSchema" xmlns:xs="http://www.w3.org/2001/XMLSchema" xmlns:p="http://schemas.microsoft.com/office/2006/metadata/properties" xmlns:ns2="ddaa64ed-bbf8-4ec7-a79c-3adde58e4cf4" xmlns:ns3="8bfb5aba-8188-4f22-ac10-d4eab50b41a1" targetNamespace="http://schemas.microsoft.com/office/2006/metadata/properties" ma:root="true" ma:fieldsID="5e921cf780eb625ac398e0645fd5acc7" ns2:_="" ns3:_="">
    <xsd:import namespace="ddaa64ed-bbf8-4ec7-a79c-3adde58e4cf4"/>
    <xsd:import namespace="8bfb5aba-8188-4f22-ac10-d4eab50b41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CREATEDBY" minOccurs="0"/>
                <xsd:element ref="ns2:DateCreated" minOccurs="0"/>
                <xsd:element ref="ns2:p39o" minOccurs="0"/>
                <xsd:element ref="ns2:ucvd" minOccurs="0"/>
                <xsd:element ref="ns2:lb1v" minOccurs="0"/>
                <xsd:element ref="ns2:Changes_x0020_Applied_x003f_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Teachers" minOccurs="0"/>
                <xsd:element ref="ns2:Students" minOccurs="0"/>
                <xsd:element ref="ns2:Student_Groups" minOccurs="0"/>
                <xsd:element ref="ns2:Invited_Teachers" minOccurs="0"/>
                <xsd:element ref="ns2:Invited_Students" minOccurs="0"/>
                <xsd:element ref="ns2:Has_Teacher_Only_SectionGro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aa64ed-bbf8-4ec7-a79c-3adde58e4c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REATEDBY" ma:index="12" nillable="true" ma:displayName="Created by" ma:description="A place to record the name of the creator of the resource." ma:format="Dropdown" ma:list="UserInfo" ma:SharePointGroup="0" ma:internalName="CRE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ateCreated" ma:index="13" nillable="true" ma:displayName="Date Created" ma:default="[today]" ma:format="DateOnly" ma:internalName="DateCreated">
      <xsd:simpleType>
        <xsd:restriction base="dms:DateTime"/>
      </xsd:simpleType>
    </xsd:element>
    <xsd:element name="p39o" ma:index="14" nillable="true" ma:displayName="Moderated by" ma:list="UserInfo" ma:internalName="p39o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cvd" ma:index="15" nillable="true" ma:displayName="Date and time" ma:internalName="ucvd">
      <xsd:simpleType>
        <xsd:restriction base="dms:DateTime"/>
      </xsd:simpleType>
    </xsd:element>
    <xsd:element name="lb1v" ma:index="16" nillable="true" ma:displayName="Text" ma:internalName="lb1v">
      <xsd:simpleType>
        <xsd:restriction base="dms:Text"/>
      </xsd:simpleType>
    </xsd:element>
    <xsd:element name="Changes_x0020_Applied_x003f_" ma:index="17" nillable="true" ma:displayName="Changes Applied?" ma:default="0" ma:internalName="Changes_x0020_Applied_x003f_">
      <xsd:simpleType>
        <xsd:restriction base="dms:Boolean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24" nillable="true" ma:displayName="Notebook Type" ma:internalName="NotebookType">
      <xsd:simpleType>
        <xsd:restriction base="dms:Text"/>
      </xsd:simpleType>
    </xsd:element>
    <xsd:element name="FolderType" ma:index="25" nillable="true" ma:displayName="Folder Type" ma:internalName="FolderType">
      <xsd:simpleType>
        <xsd:restriction base="dms:Text"/>
      </xsd:simpleType>
    </xsd:element>
    <xsd:element name="CultureName" ma:index="26" nillable="true" ma:displayName="Culture Name" ma:internalName="CultureName">
      <xsd:simpleType>
        <xsd:restriction base="dms:Text"/>
      </xsd:simpleType>
    </xsd:element>
    <xsd:element name="AppVersion" ma:index="27" nillable="true" ma:displayName="App Version" ma:internalName="AppVersion">
      <xsd:simpleType>
        <xsd:restriction base="dms:Text"/>
      </xsd:simpleType>
    </xsd:element>
    <xsd:element name="TeamsChannelId" ma:index="28" nillable="true" ma:displayName="Teams Channel Id" ma:internalName="TeamsChannelId">
      <xsd:simpleType>
        <xsd:restriction base="dms:Text"/>
      </xsd:simpleType>
    </xsd:element>
    <xsd:element name="Owner" ma:index="2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efaultSectionNames" ma:index="3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32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33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4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5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38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39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40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41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42" nillable="true" ma:displayName="Is Collaboration Space Locked" ma:internalName="Is_Collaboration_Space_Locked">
      <xsd:simpleType>
        <xsd:restriction base="dms:Boolean"/>
      </xsd:simpleType>
    </xsd:element>
    <xsd:element name="IsNotebookLocked" ma:index="43" nillable="true" ma:displayName="Is Notebook Locked" ma:internalName="IsNotebookLocked">
      <xsd:simpleType>
        <xsd:restriction base="dms:Boolean"/>
      </xsd:simpleType>
    </xsd:element>
    <xsd:element name="Teams_Channel_Section_Location" ma:index="44" nillable="true" ma:displayName="Teams Channel Section Location" ma:internalName="Teams_Channel_Section_Location">
      <xsd:simpleType>
        <xsd:restriction base="dms:Text"/>
      </xsd:simpleType>
    </xsd:element>
    <xsd:element name="MediaServiceDateTaken" ma:index="4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4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8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5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5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5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eachers" ma:index="5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5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5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5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5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Has_Teacher_Only_SectionGroup" ma:index="58" nillable="true" ma:displayName="Has Teacher Only SectionGroup" ma:internalName="Has_Teacher_Only_SectionGroup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fb5aba-8188-4f22-ac10-d4eab50b41a1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9" nillable="true" ma:displayName="Taxonomy Catch All Column" ma:hidden="true" ma:list="{972bd5d0-67e7-460c-b679-952885e7e18a}" ma:internalName="TaxCatchAll" ma:showField="CatchAllData" ma:web="8bfb5aba-8188-4f22-ac10-d4eab50b41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CF296B-D0B3-4310-8A11-A67D70A026C7}">
  <ds:schemaRefs>
    <ds:schemaRef ds:uri="http://schemas.microsoft.com/office/infopath/2007/PartnerControls"/>
    <ds:schemaRef ds:uri="http://purl.org/dc/elements/1.1/"/>
    <ds:schemaRef ds:uri="ddaa64ed-bbf8-4ec7-a79c-3adde58e4cf4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8bfb5aba-8188-4f22-ac10-d4eab50b41a1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068F5C5-DFD5-4D51-92C1-C16B3E6D39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2FDFC4-605E-4445-ACAB-CC61F497F4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aa64ed-bbf8-4ec7-a79c-3adde58e4cf4"/>
    <ds:schemaRef ds:uri="8bfb5aba-8188-4f22-ac10-d4eab50b41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549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SCQF LEVEL 6: LITERATURE, COMMUNICATION &amp; CULTURE</vt:lpstr>
      <vt:lpstr>Why are we introducing this?</vt:lpstr>
      <vt:lpstr>Who is this course for?</vt:lpstr>
      <vt:lpstr>What are the benefits?</vt:lpstr>
      <vt:lpstr>How will the course work?</vt:lpstr>
      <vt:lpstr>Course structure: Communication (level 6)</vt:lpstr>
      <vt:lpstr>Course structure: Literature 1</vt:lpstr>
      <vt:lpstr>Course structure: English with a Scottish Context (level 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Simon Charles</cp:lastModifiedBy>
  <cp:revision>211</cp:revision>
  <dcterms:created xsi:type="dcterms:W3CDTF">2024-02-06T11:06:52Z</dcterms:created>
  <dcterms:modified xsi:type="dcterms:W3CDTF">2024-02-23T12:47:37Z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0x01010025EF555EB0E1AB4C9A93344804C5A228</vt:lpwstr>
  </property>
  <property fmtid="{D5CDD505-2E9C-101B-9397-08002B2CF9AE}" pid="3" name="MediaServiceImageTags">
    <vt:lpwstr/>
  </property>
</Properties>
</file>