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257" r:id="rId6"/>
    <p:sldId id="259" r:id="rId7"/>
    <p:sldId id="263" r:id="rId8"/>
    <p:sldId id="268" r:id="rId9"/>
    <p:sldId id="271" r:id="rId10"/>
    <p:sldId id="270" r:id="rId11"/>
    <p:sldId id="272" r:id="rId12"/>
    <p:sldId id="266" r:id="rId13"/>
    <p:sldId id="265" r:id="rId14"/>
    <p:sldId id="269" r:id="rId15"/>
    <p:sldId id="273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814A2-C671-1E43-2242-01BC76F0AC03}" v="91" dt="2021-10-05T14:16:18.299"/>
    <p1510:client id="{6597CFC7-6DA3-1795-1088-C1C8F12A4429}" v="289" dt="2020-12-07T16:19:11.078"/>
    <p1510:client id="{6CAEE792-52CD-4BFD-BC14-41981112F259}" v="20" dt="2020-12-07T18:54:49.620"/>
    <p1510:client id="{842765F3-E1F7-12D3-54BC-42FC59BB60E4}" v="1581" dt="2020-12-06T17:08:41.601"/>
    <p1510:client id="{9BC37134-9533-7FE7-5A6B-E2123798D85F}" v="378" dt="2020-12-07T11:59:23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 Watterson" userId="S::rhona.watterson@glow.sch.uk::b1707060-d73b-4180-ae73-f2c2ee927833" providerId="AD" clId="Web-{1F7814A2-C671-1E43-2242-01BC76F0AC03}"/>
    <pc:docChg chg="modSld">
      <pc:chgData name="Ms Watterson" userId="S::rhona.watterson@glow.sch.uk::b1707060-d73b-4180-ae73-f2c2ee927833" providerId="AD" clId="Web-{1F7814A2-C671-1E43-2242-01BC76F0AC03}" dt="2021-10-05T14:16:15.736" v="92" actId="20577"/>
      <pc:docMkLst>
        <pc:docMk/>
      </pc:docMkLst>
      <pc:sldChg chg="modSp">
        <pc:chgData name="Ms Watterson" userId="S::rhona.watterson@glow.sch.uk::b1707060-d73b-4180-ae73-f2c2ee927833" providerId="AD" clId="Web-{1F7814A2-C671-1E43-2242-01BC76F0AC03}" dt="2021-10-05T14:14:18.797" v="7" actId="20577"/>
        <pc:sldMkLst>
          <pc:docMk/>
          <pc:sldMk cId="3997033447" sldId="257"/>
        </pc:sldMkLst>
        <pc:spChg chg="mod">
          <ac:chgData name="Ms Watterson" userId="S::rhona.watterson@glow.sch.uk::b1707060-d73b-4180-ae73-f2c2ee927833" providerId="AD" clId="Web-{1F7814A2-C671-1E43-2242-01BC76F0AC03}" dt="2021-10-05T14:14:18.797" v="7" actId="20577"/>
          <ac:spMkLst>
            <pc:docMk/>
            <pc:sldMk cId="3997033447" sldId="257"/>
            <ac:spMk id="3" creationId="{00000000-0000-0000-0000-000000000000}"/>
          </ac:spMkLst>
        </pc:spChg>
      </pc:sldChg>
      <pc:sldChg chg="modSp">
        <pc:chgData name="Ms Watterson" userId="S::rhona.watterson@glow.sch.uk::b1707060-d73b-4180-ae73-f2c2ee927833" providerId="AD" clId="Web-{1F7814A2-C671-1E43-2242-01BC76F0AC03}" dt="2021-10-05T14:15:31.173" v="68" actId="20577"/>
        <pc:sldMkLst>
          <pc:docMk/>
          <pc:sldMk cId="2142567621" sldId="263"/>
        </pc:sldMkLst>
        <pc:spChg chg="mod">
          <ac:chgData name="Ms Watterson" userId="S::rhona.watterson@glow.sch.uk::b1707060-d73b-4180-ae73-f2c2ee927833" providerId="AD" clId="Web-{1F7814A2-C671-1E43-2242-01BC76F0AC03}" dt="2021-10-05T14:15:31.173" v="68" actId="20577"/>
          <ac:spMkLst>
            <pc:docMk/>
            <pc:sldMk cId="2142567621" sldId="263"/>
            <ac:spMk id="5" creationId="{00000000-0000-0000-0000-000000000000}"/>
          </ac:spMkLst>
        </pc:spChg>
        <pc:spChg chg="mod">
          <ac:chgData name="Ms Watterson" userId="S::rhona.watterson@glow.sch.uk::b1707060-d73b-4180-ae73-f2c2ee927833" providerId="AD" clId="Web-{1F7814A2-C671-1E43-2242-01BC76F0AC03}" dt="2021-10-05T14:15:11.454" v="54" actId="20577"/>
          <ac:spMkLst>
            <pc:docMk/>
            <pc:sldMk cId="2142567621" sldId="263"/>
            <ac:spMk id="7" creationId="{00000000-0000-0000-0000-000000000000}"/>
          </ac:spMkLst>
        </pc:spChg>
      </pc:sldChg>
      <pc:sldChg chg="modSp">
        <pc:chgData name="Ms Watterson" userId="S::rhona.watterson@glow.sch.uk::b1707060-d73b-4180-ae73-f2c2ee927833" providerId="AD" clId="Web-{1F7814A2-C671-1E43-2242-01BC76F0AC03}" dt="2021-10-05T14:16:15.736" v="92" actId="20577"/>
        <pc:sldMkLst>
          <pc:docMk/>
          <pc:sldMk cId="380129087" sldId="265"/>
        </pc:sldMkLst>
        <pc:spChg chg="mod">
          <ac:chgData name="Ms Watterson" userId="S::rhona.watterson@glow.sch.uk::b1707060-d73b-4180-ae73-f2c2ee927833" providerId="AD" clId="Web-{1F7814A2-C671-1E43-2242-01BC76F0AC03}" dt="2021-10-05T14:16:15.736" v="92" actId="20577"/>
          <ac:spMkLst>
            <pc:docMk/>
            <pc:sldMk cId="380129087" sldId="265"/>
            <ac:spMk id="2" creationId="{00000000-0000-0000-0000-000000000000}"/>
          </ac:spMkLst>
        </pc:spChg>
      </pc:sldChg>
      <pc:sldChg chg="modSp">
        <pc:chgData name="Ms Watterson" userId="S::rhona.watterson@glow.sch.uk::b1707060-d73b-4180-ae73-f2c2ee927833" providerId="AD" clId="Web-{1F7814A2-C671-1E43-2242-01BC76F0AC03}" dt="2021-10-05T14:15:40.032" v="74" actId="20577"/>
        <pc:sldMkLst>
          <pc:docMk/>
          <pc:sldMk cId="1531469484" sldId="271"/>
        </pc:sldMkLst>
        <pc:spChg chg="mod">
          <ac:chgData name="Ms Watterson" userId="S::rhona.watterson@glow.sch.uk::b1707060-d73b-4180-ae73-f2c2ee927833" providerId="AD" clId="Web-{1F7814A2-C671-1E43-2242-01BC76F0AC03}" dt="2021-10-05T14:15:40.032" v="74" actId="20577"/>
          <ac:spMkLst>
            <pc:docMk/>
            <pc:sldMk cId="1531469484" sldId="271"/>
            <ac:spMk id="5" creationId="{00000000-0000-0000-0000-000000000000}"/>
          </ac:spMkLst>
        </pc:spChg>
        <pc:spChg chg="mod">
          <ac:chgData name="Ms Watterson" userId="S::rhona.watterson@glow.sch.uk::b1707060-d73b-4180-ae73-f2c2ee927833" providerId="AD" clId="Web-{1F7814A2-C671-1E43-2242-01BC76F0AC03}" dt="2021-10-05T14:15:33.704" v="70" actId="20577"/>
          <ac:spMkLst>
            <pc:docMk/>
            <pc:sldMk cId="1531469484" sldId="271"/>
            <ac:spMk id="7" creationId="{00000000-0000-0000-0000-000000000000}"/>
          </ac:spMkLst>
        </pc:spChg>
      </pc:sldChg>
      <pc:sldChg chg="modSp">
        <pc:chgData name="Ms Watterson" userId="S::rhona.watterson@glow.sch.uk::b1707060-d73b-4180-ae73-f2c2ee927833" providerId="AD" clId="Web-{1F7814A2-C671-1E43-2242-01BC76F0AC03}" dt="2021-10-05T14:15:58.861" v="84" actId="20577"/>
        <pc:sldMkLst>
          <pc:docMk/>
          <pc:sldMk cId="3607231029" sldId="272"/>
        </pc:sldMkLst>
        <pc:spChg chg="mod">
          <ac:chgData name="Ms Watterson" userId="S::rhona.watterson@glow.sch.uk::b1707060-d73b-4180-ae73-f2c2ee927833" providerId="AD" clId="Web-{1F7814A2-C671-1E43-2242-01BC76F0AC03}" dt="2021-10-05T14:15:58.861" v="84" actId="20577"/>
          <ac:spMkLst>
            <pc:docMk/>
            <pc:sldMk cId="3607231029" sldId="272"/>
            <ac:spMk id="5" creationId="{00000000-0000-0000-0000-000000000000}"/>
          </ac:spMkLst>
        </pc:spChg>
        <pc:spChg chg="mod">
          <ac:chgData name="Ms Watterson" userId="S::rhona.watterson@glow.sch.uk::b1707060-d73b-4180-ae73-f2c2ee927833" providerId="AD" clId="Web-{1F7814A2-C671-1E43-2242-01BC76F0AC03}" dt="2021-10-05T14:15:53.376" v="82" actId="20577"/>
          <ac:spMkLst>
            <pc:docMk/>
            <pc:sldMk cId="3607231029" sldId="272"/>
            <ac:spMk id="7" creationId="{00000000-0000-0000-0000-000000000000}"/>
          </ac:spMkLst>
        </pc:spChg>
      </pc:sldChg>
    </pc:docChg>
  </pc:docChgLst>
  <pc:docChgLst>
    <pc:chgData name="Mr Regan" userId="S::paulregan@glow.sch.uk::30d12259-3cea-4081-927c-3cdee2a38b99" providerId="AD" clId="Web-{6597CFC7-6DA3-1795-1088-C1C8F12A4429}"/>
    <pc:docChg chg="addSld modSld">
      <pc:chgData name="Mr Regan" userId="S::paulregan@glow.sch.uk::30d12259-3cea-4081-927c-3cdee2a38b99" providerId="AD" clId="Web-{6597CFC7-6DA3-1795-1088-C1C8F12A4429}" dt="2020-12-07T16:19:11.078" v="283" actId="20577"/>
      <pc:docMkLst>
        <pc:docMk/>
      </pc:docMkLst>
      <pc:sldChg chg="modSp">
        <pc:chgData name="Mr Regan" userId="S::paulregan@glow.sch.uk::30d12259-3cea-4081-927c-3cdee2a38b99" providerId="AD" clId="Web-{6597CFC7-6DA3-1795-1088-C1C8F12A4429}" dt="2020-12-07T16:16:53.661" v="251" actId="1076"/>
        <pc:sldMkLst>
          <pc:docMk/>
          <pc:sldMk cId="2184269889" sldId="259"/>
        </pc:sldMkLst>
        <pc:picChg chg="mod">
          <ac:chgData name="Mr Regan" userId="S::paulregan@glow.sch.uk::30d12259-3cea-4081-927c-3cdee2a38b99" providerId="AD" clId="Web-{6597CFC7-6DA3-1795-1088-C1C8F12A4429}" dt="2020-12-07T16:16:53.661" v="251" actId="1076"/>
          <ac:picMkLst>
            <pc:docMk/>
            <pc:sldMk cId="2184269889" sldId="259"/>
            <ac:picMk id="4" creationId="{B42591C8-7E6D-40FA-A180-E6435D726127}"/>
          </ac:picMkLst>
        </pc:picChg>
        <pc:picChg chg="mod">
          <ac:chgData name="Mr Regan" userId="S::paulregan@glow.sch.uk::30d12259-3cea-4081-927c-3cdee2a38b99" providerId="AD" clId="Web-{6597CFC7-6DA3-1795-1088-C1C8F12A4429}" dt="2020-12-07T16:16:52.723" v="250" actId="1076"/>
          <ac:picMkLst>
            <pc:docMk/>
            <pc:sldMk cId="2184269889" sldId="259"/>
            <ac:picMk id="5" creationId="{15005852-43D2-4C78-8DB2-CCB1E4CE8D35}"/>
          </ac:picMkLst>
        </pc:picChg>
        <pc:picChg chg="mod">
          <ac:chgData name="Mr Regan" userId="S::paulregan@glow.sch.uk::30d12259-3cea-4081-927c-3cdee2a38b99" providerId="AD" clId="Web-{6597CFC7-6DA3-1795-1088-C1C8F12A4429}" dt="2020-12-07T16:16:48.301" v="247" actId="1076"/>
          <ac:picMkLst>
            <pc:docMk/>
            <pc:sldMk cId="2184269889" sldId="259"/>
            <ac:picMk id="6" creationId="{34E3F834-9895-46E4-83D2-BC36E5C86E3F}"/>
          </ac:picMkLst>
        </pc:picChg>
      </pc:sldChg>
      <pc:sldChg chg="modSp">
        <pc:chgData name="Mr Regan" userId="S::paulregan@glow.sch.uk::30d12259-3cea-4081-927c-3cdee2a38b99" providerId="AD" clId="Web-{6597CFC7-6DA3-1795-1088-C1C8F12A4429}" dt="2020-12-07T16:17:12.100" v="254"/>
        <pc:sldMkLst>
          <pc:docMk/>
          <pc:sldMk cId="3638929172" sldId="268"/>
        </pc:sldMkLst>
        <pc:picChg chg="mod">
          <ac:chgData name="Mr Regan" userId="S::paulregan@glow.sch.uk::30d12259-3cea-4081-927c-3cdee2a38b99" providerId="AD" clId="Web-{6597CFC7-6DA3-1795-1088-C1C8F12A4429}" dt="2020-12-07T16:17:00.661" v="252"/>
          <ac:picMkLst>
            <pc:docMk/>
            <pc:sldMk cId="3638929172" sldId="268"/>
            <ac:picMk id="11" creationId="{9F0F7350-52E2-4A74-B6E9-95F6BDA7BEB9}"/>
          </ac:picMkLst>
        </pc:picChg>
        <pc:picChg chg="mod">
          <ac:chgData name="Mr Regan" userId="S::paulregan@glow.sch.uk::30d12259-3cea-4081-927c-3cdee2a38b99" providerId="AD" clId="Web-{6597CFC7-6DA3-1795-1088-C1C8F12A4429}" dt="2020-12-07T16:17:04.990" v="253"/>
          <ac:picMkLst>
            <pc:docMk/>
            <pc:sldMk cId="3638929172" sldId="268"/>
            <ac:picMk id="12" creationId="{4D81E333-042D-4E06-B78D-E3FEB065ED54}"/>
          </ac:picMkLst>
        </pc:picChg>
        <pc:picChg chg="mod">
          <ac:chgData name="Mr Regan" userId="S::paulregan@glow.sch.uk::30d12259-3cea-4081-927c-3cdee2a38b99" providerId="AD" clId="Web-{6597CFC7-6DA3-1795-1088-C1C8F12A4429}" dt="2020-12-07T16:17:12.100" v="254"/>
          <ac:picMkLst>
            <pc:docMk/>
            <pc:sldMk cId="3638929172" sldId="268"/>
            <ac:picMk id="13" creationId="{62C1DC41-3B1C-448F-9790-8B6E08472892}"/>
          </ac:picMkLst>
        </pc:picChg>
      </pc:sldChg>
      <pc:sldChg chg="modSp">
        <pc:chgData name="Mr Regan" userId="S::paulregan@glow.sch.uk::30d12259-3cea-4081-927c-3cdee2a38b99" providerId="AD" clId="Web-{6597CFC7-6DA3-1795-1088-C1C8F12A4429}" dt="2020-12-07T16:16:08.532" v="235" actId="20577"/>
        <pc:sldMkLst>
          <pc:docMk/>
          <pc:sldMk cId="1441061789" sldId="269"/>
        </pc:sldMkLst>
        <pc:spChg chg="mod">
          <ac:chgData name="Mr Regan" userId="S::paulregan@glow.sch.uk::30d12259-3cea-4081-927c-3cdee2a38b99" providerId="AD" clId="Web-{6597CFC7-6DA3-1795-1088-C1C8F12A4429}" dt="2020-12-07T16:16:08.532" v="235" actId="20577"/>
          <ac:spMkLst>
            <pc:docMk/>
            <pc:sldMk cId="1441061789" sldId="269"/>
            <ac:spMk id="3" creationId="{00000000-0000-0000-0000-000000000000}"/>
          </ac:spMkLst>
        </pc:spChg>
      </pc:sldChg>
      <pc:sldChg chg="modSp">
        <pc:chgData name="Mr Regan" userId="S::paulregan@glow.sch.uk::30d12259-3cea-4081-927c-3cdee2a38b99" providerId="AD" clId="Web-{6597CFC7-6DA3-1795-1088-C1C8F12A4429}" dt="2020-12-07T16:18:09.245" v="264" actId="1076"/>
        <pc:sldMkLst>
          <pc:docMk/>
          <pc:sldMk cId="241658881" sldId="270"/>
        </pc:sldMkLst>
        <pc:picChg chg="mod modCrop">
          <ac:chgData name="Mr Regan" userId="S::paulregan@glow.sch.uk::30d12259-3cea-4081-927c-3cdee2a38b99" providerId="AD" clId="Web-{6597CFC7-6DA3-1795-1088-C1C8F12A4429}" dt="2020-12-07T16:18:09.245" v="264" actId="1076"/>
          <ac:picMkLst>
            <pc:docMk/>
            <pc:sldMk cId="241658881" sldId="270"/>
            <ac:picMk id="5" creationId="{B7697466-E605-4440-B31F-55CC8EF6A3F7}"/>
          </ac:picMkLst>
        </pc:picChg>
      </pc:sldChg>
      <pc:sldChg chg="modSp">
        <pc:chgData name="Mr Regan" userId="S::paulregan@glow.sch.uk::30d12259-3cea-4081-927c-3cdee2a38b99" providerId="AD" clId="Web-{6597CFC7-6DA3-1795-1088-C1C8F12A4429}" dt="2020-12-07T16:19:09.797" v="281" actId="20577"/>
        <pc:sldMkLst>
          <pc:docMk/>
          <pc:sldMk cId="3607231029" sldId="272"/>
        </pc:sldMkLst>
        <pc:spChg chg="mod">
          <ac:chgData name="Mr Regan" userId="S::paulregan@glow.sch.uk::30d12259-3cea-4081-927c-3cdee2a38b99" providerId="AD" clId="Web-{6597CFC7-6DA3-1795-1088-C1C8F12A4429}" dt="2020-12-07T16:19:09.797" v="281" actId="20577"/>
          <ac:spMkLst>
            <pc:docMk/>
            <pc:sldMk cId="3607231029" sldId="272"/>
            <ac:spMk id="5" creationId="{00000000-0000-0000-0000-000000000000}"/>
          </ac:spMkLst>
        </pc:spChg>
        <pc:spChg chg="mod">
          <ac:chgData name="Mr Regan" userId="S::paulregan@glow.sch.uk::30d12259-3cea-4081-927c-3cdee2a38b99" providerId="AD" clId="Web-{6597CFC7-6DA3-1795-1088-C1C8F12A4429}" dt="2020-12-07T16:19:07.312" v="279" actId="20577"/>
          <ac:spMkLst>
            <pc:docMk/>
            <pc:sldMk cId="3607231029" sldId="272"/>
            <ac:spMk id="7" creationId="{00000000-0000-0000-0000-000000000000}"/>
          </ac:spMkLst>
        </pc:spChg>
      </pc:sldChg>
      <pc:sldChg chg="addSp delSp modSp new">
        <pc:chgData name="Mr Regan" userId="S::paulregan@glow.sch.uk::30d12259-3cea-4081-927c-3cdee2a38b99" providerId="AD" clId="Web-{6597CFC7-6DA3-1795-1088-C1C8F12A4429}" dt="2020-12-07T16:15:17.121" v="230" actId="1076"/>
        <pc:sldMkLst>
          <pc:docMk/>
          <pc:sldMk cId="1029507903" sldId="273"/>
        </pc:sldMkLst>
        <pc:spChg chg="mod">
          <ac:chgData name="Mr Regan" userId="S::paulregan@glow.sch.uk::30d12259-3cea-4081-927c-3cdee2a38b99" providerId="AD" clId="Web-{6597CFC7-6DA3-1795-1088-C1C8F12A4429}" dt="2020-12-07T16:14:00.084" v="220" actId="14100"/>
          <ac:spMkLst>
            <pc:docMk/>
            <pc:sldMk cId="1029507903" sldId="273"/>
            <ac:spMk id="2" creationId="{7DC6E493-14A7-427B-927F-DABA048BDA19}"/>
          </ac:spMkLst>
        </pc:spChg>
        <pc:spChg chg="del mod">
          <ac:chgData name="Mr Regan" userId="S::paulregan@glow.sch.uk::30d12259-3cea-4081-927c-3cdee2a38b99" providerId="AD" clId="Web-{6597CFC7-6DA3-1795-1088-C1C8F12A4429}" dt="2020-12-07T16:14:23.742" v="221"/>
          <ac:spMkLst>
            <pc:docMk/>
            <pc:sldMk cId="1029507903" sldId="273"/>
            <ac:spMk id="3" creationId="{FEED3F54-2B60-498E-8ADD-24B22EAADECD}"/>
          </ac:spMkLst>
        </pc:spChg>
        <pc:spChg chg="mod">
          <ac:chgData name="Mr Regan" userId="S::paulregan@glow.sch.uk::30d12259-3cea-4081-927c-3cdee2a38b99" providerId="AD" clId="Web-{6597CFC7-6DA3-1795-1088-C1C8F12A4429}" dt="2020-12-07T16:10:34.895" v="25" actId="20577"/>
          <ac:spMkLst>
            <pc:docMk/>
            <pc:sldMk cId="1029507903" sldId="273"/>
            <ac:spMk id="4" creationId="{834B491A-2F4E-465B-BC42-681F123DAF29}"/>
          </ac:spMkLst>
        </pc:spChg>
        <pc:picChg chg="add mod ord">
          <ac:chgData name="Mr Regan" userId="S::paulregan@glow.sch.uk::30d12259-3cea-4081-927c-3cdee2a38b99" providerId="AD" clId="Web-{6597CFC7-6DA3-1795-1088-C1C8F12A4429}" dt="2020-12-07T16:14:30.742" v="223" actId="1076"/>
          <ac:picMkLst>
            <pc:docMk/>
            <pc:sldMk cId="1029507903" sldId="273"/>
            <ac:picMk id="5" creationId="{A43D8EA7-F73A-4DAD-AA6E-3D16FF1AF9C4}"/>
          </ac:picMkLst>
        </pc:picChg>
        <pc:picChg chg="add mod">
          <ac:chgData name="Mr Regan" userId="S::paulregan@glow.sch.uk::30d12259-3cea-4081-927c-3cdee2a38b99" providerId="AD" clId="Web-{6597CFC7-6DA3-1795-1088-C1C8F12A4429}" dt="2020-12-07T16:15:16.418" v="229" actId="1076"/>
          <ac:picMkLst>
            <pc:docMk/>
            <pc:sldMk cId="1029507903" sldId="273"/>
            <ac:picMk id="6" creationId="{FC97C6F6-F294-401E-8812-F873BC6915C9}"/>
          </ac:picMkLst>
        </pc:picChg>
        <pc:picChg chg="add mod">
          <ac:chgData name="Mr Regan" userId="S::paulregan@glow.sch.uk::30d12259-3cea-4081-927c-3cdee2a38b99" providerId="AD" clId="Web-{6597CFC7-6DA3-1795-1088-C1C8F12A4429}" dt="2020-12-07T16:15:17.121" v="230" actId="1076"/>
          <ac:picMkLst>
            <pc:docMk/>
            <pc:sldMk cId="1029507903" sldId="273"/>
            <ac:picMk id="7" creationId="{C6CCF828-F24A-4A69-9182-6AD5E144AC10}"/>
          </ac:picMkLst>
        </pc:picChg>
      </pc:sldChg>
    </pc:docChg>
  </pc:docChgLst>
  <pc:docChgLst>
    <pc:chgData name="Mr Regan" userId="S::paulregan@glow.sch.uk::30d12259-3cea-4081-927c-3cdee2a38b99" providerId="AD" clId="Web-{842765F3-E1F7-12D3-54BC-42FC59BB60E4}"/>
    <pc:docChg chg="addSld delSld modSld sldOrd">
      <pc:chgData name="Mr Regan" userId="S::paulregan@glow.sch.uk::30d12259-3cea-4081-927c-3cdee2a38b99" providerId="AD" clId="Web-{842765F3-E1F7-12D3-54BC-42FC59BB60E4}" dt="2020-12-06T17:08:41.601" v="1559"/>
      <pc:docMkLst>
        <pc:docMk/>
      </pc:docMkLst>
      <pc:sldChg chg="modSp">
        <pc:chgData name="Mr Regan" userId="S::paulregan@glow.sch.uk::30d12259-3cea-4081-927c-3cdee2a38b99" providerId="AD" clId="Web-{842765F3-E1F7-12D3-54BC-42FC59BB60E4}" dt="2020-12-06T16:16:46.869" v="1397" actId="20577"/>
        <pc:sldMkLst>
          <pc:docMk/>
          <pc:sldMk cId="3997033447" sldId="257"/>
        </pc:sldMkLst>
        <pc:spChg chg="mod">
          <ac:chgData name="Mr Regan" userId="S::paulregan@glow.sch.uk::30d12259-3cea-4081-927c-3cdee2a38b99" providerId="AD" clId="Web-{842765F3-E1F7-12D3-54BC-42FC59BB60E4}" dt="2020-12-06T16:16:46.869" v="1397" actId="20577"/>
          <ac:spMkLst>
            <pc:docMk/>
            <pc:sldMk cId="3997033447" sldId="257"/>
            <ac:spMk id="3" creationId="{00000000-0000-0000-0000-000000000000}"/>
          </ac:spMkLst>
        </pc:spChg>
      </pc:sldChg>
      <pc:sldChg chg="del">
        <pc:chgData name="Mr Regan" userId="S::paulregan@glow.sch.uk::30d12259-3cea-4081-927c-3cdee2a38b99" providerId="AD" clId="Web-{842765F3-E1F7-12D3-54BC-42FC59BB60E4}" dt="2020-12-06T17:08:40.195" v="1558"/>
        <pc:sldMkLst>
          <pc:docMk/>
          <pc:sldMk cId="805938484" sldId="258"/>
        </pc:sldMkLst>
      </pc:sldChg>
      <pc:sldChg chg="addSp delSp modSp">
        <pc:chgData name="Mr Regan" userId="S::paulregan@glow.sch.uk::30d12259-3cea-4081-927c-3cdee2a38b99" providerId="AD" clId="Web-{842765F3-E1F7-12D3-54BC-42FC59BB60E4}" dt="2020-12-06T16:12:15.835" v="1182" actId="20577"/>
        <pc:sldMkLst>
          <pc:docMk/>
          <pc:sldMk cId="2184269889" sldId="259"/>
        </pc:sldMkLst>
        <pc:spChg chg="mod">
          <ac:chgData name="Mr Regan" userId="S::paulregan@glow.sch.uk::30d12259-3cea-4081-927c-3cdee2a38b99" providerId="AD" clId="Web-{842765F3-E1F7-12D3-54BC-42FC59BB60E4}" dt="2020-12-06T15:44:17.862" v="251" actId="1076"/>
          <ac:spMkLst>
            <pc:docMk/>
            <pc:sldMk cId="2184269889" sldId="259"/>
            <ac:spMk id="2" creationId="{00000000-0000-0000-0000-000000000000}"/>
          </ac:spMkLst>
        </pc:spChg>
        <pc:spChg chg="mod">
          <ac:chgData name="Mr Regan" userId="S::paulregan@glow.sch.uk::30d12259-3cea-4081-927c-3cdee2a38b99" providerId="AD" clId="Web-{842765F3-E1F7-12D3-54BC-42FC59BB60E4}" dt="2020-12-06T16:12:15.835" v="1182" actId="20577"/>
          <ac:spMkLst>
            <pc:docMk/>
            <pc:sldMk cId="2184269889" sldId="259"/>
            <ac:spMk id="3" creationId="{00000000-0000-0000-0000-000000000000}"/>
          </ac:spMkLst>
        </pc:spChg>
        <pc:picChg chg="add mod">
          <ac:chgData name="Mr Regan" userId="S::paulregan@glow.sch.uk::30d12259-3cea-4081-927c-3cdee2a38b99" providerId="AD" clId="Web-{842765F3-E1F7-12D3-54BC-42FC59BB60E4}" dt="2020-12-06T15:45:41.675" v="266" actId="1076"/>
          <ac:picMkLst>
            <pc:docMk/>
            <pc:sldMk cId="2184269889" sldId="259"/>
            <ac:picMk id="4" creationId="{B42591C8-7E6D-40FA-A180-E6435D726127}"/>
          </ac:picMkLst>
        </pc:picChg>
        <pc:picChg chg="add mod">
          <ac:chgData name="Mr Regan" userId="S::paulregan@glow.sch.uk::30d12259-3cea-4081-927c-3cdee2a38b99" providerId="AD" clId="Web-{842765F3-E1F7-12D3-54BC-42FC59BB60E4}" dt="2020-12-06T15:45:40.222" v="265" actId="1076"/>
          <ac:picMkLst>
            <pc:docMk/>
            <pc:sldMk cId="2184269889" sldId="259"/>
            <ac:picMk id="5" creationId="{15005852-43D2-4C78-8DB2-CCB1E4CE8D35}"/>
          </ac:picMkLst>
        </pc:picChg>
        <pc:picChg chg="add mod">
          <ac:chgData name="Mr Regan" userId="S::paulregan@glow.sch.uk::30d12259-3cea-4081-927c-3cdee2a38b99" providerId="AD" clId="Web-{842765F3-E1F7-12D3-54BC-42FC59BB60E4}" dt="2020-12-06T15:46:03.925" v="269" actId="1076"/>
          <ac:picMkLst>
            <pc:docMk/>
            <pc:sldMk cId="2184269889" sldId="259"/>
            <ac:picMk id="6" creationId="{34E3F834-9895-46E4-83D2-BC36E5C86E3F}"/>
          </ac:picMkLst>
        </pc:picChg>
        <pc:picChg chg="del">
          <ac:chgData name="Mr Regan" userId="S::paulregan@glow.sch.uk::30d12259-3cea-4081-927c-3cdee2a38b99" providerId="AD" clId="Web-{842765F3-E1F7-12D3-54BC-42FC59BB60E4}" dt="2020-12-06T15:38:51.920" v="174"/>
          <ac:picMkLst>
            <pc:docMk/>
            <pc:sldMk cId="2184269889" sldId="259"/>
            <ac:picMk id="1027" creationId="{00000000-0000-0000-0000-000000000000}"/>
          </ac:picMkLst>
        </pc:picChg>
      </pc:sldChg>
      <pc:sldChg chg="del">
        <pc:chgData name="Mr Regan" userId="S::paulregan@glow.sch.uk::30d12259-3cea-4081-927c-3cdee2a38b99" providerId="AD" clId="Web-{842765F3-E1F7-12D3-54BC-42FC59BB60E4}" dt="2020-12-06T17:08:41.601" v="1559"/>
        <pc:sldMkLst>
          <pc:docMk/>
          <pc:sldMk cId="4275614943" sldId="260"/>
        </pc:sldMkLst>
      </pc:sldChg>
      <pc:sldChg chg="del">
        <pc:chgData name="Mr Regan" userId="S::paulregan@glow.sch.uk::30d12259-3cea-4081-927c-3cdee2a38b99" providerId="AD" clId="Web-{842765F3-E1F7-12D3-54BC-42FC59BB60E4}" dt="2020-12-06T17:04:36.552" v="1416"/>
        <pc:sldMkLst>
          <pc:docMk/>
          <pc:sldMk cId="1254192153" sldId="262"/>
        </pc:sldMkLst>
      </pc:sldChg>
      <pc:sldChg chg="modSp">
        <pc:chgData name="Mr Regan" userId="S::paulregan@glow.sch.uk::30d12259-3cea-4081-927c-3cdee2a38b99" providerId="AD" clId="Web-{842765F3-E1F7-12D3-54BC-42FC59BB60E4}" dt="2020-12-06T17:06:45.288" v="1456" actId="20577"/>
        <pc:sldMkLst>
          <pc:docMk/>
          <pc:sldMk cId="2155110990" sldId="264"/>
        </pc:sldMkLst>
        <pc:spChg chg="mod">
          <ac:chgData name="Mr Regan" userId="S::paulregan@glow.sch.uk::30d12259-3cea-4081-927c-3cdee2a38b99" providerId="AD" clId="Web-{842765F3-E1F7-12D3-54BC-42FC59BB60E4}" dt="2020-12-06T17:06:28.522" v="1443" actId="1076"/>
          <ac:spMkLst>
            <pc:docMk/>
            <pc:sldMk cId="2155110990" sldId="264"/>
            <ac:spMk id="2" creationId="{00000000-0000-0000-0000-000000000000}"/>
          </ac:spMkLst>
        </pc:spChg>
        <pc:spChg chg="mod">
          <ac:chgData name="Mr Regan" userId="S::paulregan@glow.sch.uk::30d12259-3cea-4081-927c-3cdee2a38b99" providerId="AD" clId="Web-{842765F3-E1F7-12D3-54BC-42FC59BB60E4}" dt="2020-12-06T17:06:45.288" v="1456" actId="20577"/>
          <ac:spMkLst>
            <pc:docMk/>
            <pc:sldMk cId="2155110990" sldId="264"/>
            <ac:spMk id="3" creationId="{00000000-0000-0000-0000-000000000000}"/>
          </ac:spMkLst>
        </pc:spChg>
      </pc:sldChg>
      <pc:sldChg chg="modSp ord">
        <pc:chgData name="Mr Regan" userId="S::paulregan@glow.sch.uk::30d12259-3cea-4081-927c-3cdee2a38b99" providerId="AD" clId="Web-{842765F3-E1F7-12D3-54BC-42FC59BB60E4}" dt="2020-12-06T17:08:35.898" v="1557" actId="14100"/>
        <pc:sldMkLst>
          <pc:docMk/>
          <pc:sldMk cId="380129087" sldId="265"/>
        </pc:sldMkLst>
        <pc:spChg chg="mod">
          <ac:chgData name="Mr Regan" userId="S::paulregan@glow.sch.uk::30d12259-3cea-4081-927c-3cdee2a38b99" providerId="AD" clId="Web-{842765F3-E1F7-12D3-54BC-42FC59BB60E4}" dt="2020-12-06T17:08:35.898" v="1557" actId="14100"/>
          <ac:spMkLst>
            <pc:docMk/>
            <pc:sldMk cId="380129087" sldId="265"/>
            <ac:spMk id="3" creationId="{00000000-0000-0000-0000-000000000000}"/>
          </ac:spMkLst>
        </pc:spChg>
      </pc:sldChg>
      <pc:sldChg chg="addSp delSp modSp new">
        <pc:chgData name="Mr Regan" userId="S::paulregan@glow.sch.uk::30d12259-3cea-4081-927c-3cdee2a38b99" providerId="AD" clId="Web-{842765F3-E1F7-12D3-54BC-42FC59BB60E4}" dt="2020-12-06T15:52:43.508" v="608"/>
        <pc:sldMkLst>
          <pc:docMk/>
          <pc:sldMk cId="579859914" sldId="266"/>
        </pc:sldMkLst>
        <pc:spChg chg="del mod">
          <ac:chgData name="Mr Regan" userId="S::paulregan@glow.sch.uk::30d12259-3cea-4081-927c-3cdee2a38b99" providerId="AD" clId="Web-{842765F3-E1F7-12D3-54BC-42FC59BB60E4}" dt="2020-12-06T15:52:43.508" v="608"/>
          <ac:spMkLst>
            <pc:docMk/>
            <pc:sldMk cId="579859914" sldId="266"/>
            <ac:spMk id="2" creationId="{7BC22237-DF86-41EE-BF38-524F04DEF178}"/>
          </ac:spMkLst>
        </pc:spChg>
        <pc:spChg chg="del mod">
          <ac:chgData name="Mr Regan" userId="S::paulregan@glow.sch.uk::30d12259-3cea-4081-927c-3cdee2a38b99" providerId="AD" clId="Web-{842765F3-E1F7-12D3-54BC-42FC59BB60E4}" dt="2020-12-06T15:52:36.899" v="607"/>
          <ac:spMkLst>
            <pc:docMk/>
            <pc:sldMk cId="579859914" sldId="266"/>
            <ac:spMk id="3" creationId="{5A8D0DC5-D4F6-4D8F-AC7E-6E2769EADBC1}"/>
          </ac:spMkLst>
        </pc:spChg>
        <pc:spChg chg="mod">
          <ac:chgData name="Mr Regan" userId="S::paulregan@glow.sch.uk::30d12259-3cea-4081-927c-3cdee2a38b99" providerId="AD" clId="Web-{842765F3-E1F7-12D3-54BC-42FC59BB60E4}" dt="2020-12-06T15:49:37.662" v="337" actId="1076"/>
          <ac:spMkLst>
            <pc:docMk/>
            <pc:sldMk cId="579859914" sldId="266"/>
            <ac:spMk id="4" creationId="{D0BD93D9-B9B6-4AC5-A637-C3F54234F2A6}"/>
          </ac:spMkLst>
        </pc:spChg>
        <pc:graphicFrameChg chg="add">
          <ac:chgData name="Mr Regan" userId="S::paulregan@glow.sch.uk::30d12259-3cea-4081-927c-3cdee2a38b99" providerId="AD" clId="Web-{842765F3-E1F7-12D3-54BC-42FC59BB60E4}" dt="2020-12-06T15:52:43.508" v="608"/>
          <ac:graphicFrameMkLst>
            <pc:docMk/>
            <pc:sldMk cId="579859914" sldId="266"/>
            <ac:graphicFrameMk id="7" creationId="{D3567EA1-E365-4E6F-942D-0F80816F7BD2}"/>
          </ac:graphicFrameMkLst>
        </pc:graphicFrameChg>
        <pc:picChg chg="add mod ord">
          <ac:chgData name="Mr Regan" userId="S::paulregan@glow.sch.uk::30d12259-3cea-4081-927c-3cdee2a38b99" providerId="AD" clId="Web-{842765F3-E1F7-12D3-54BC-42FC59BB60E4}" dt="2020-12-06T15:52:36.899" v="607"/>
          <ac:picMkLst>
            <pc:docMk/>
            <pc:sldMk cId="579859914" sldId="266"/>
            <ac:picMk id="5" creationId="{CEFD6A25-DE1C-444F-93ED-8AD87A2935EF}"/>
          </ac:picMkLst>
        </pc:picChg>
      </pc:sldChg>
      <pc:sldChg chg="addSp delSp modSp new del">
        <pc:chgData name="Mr Regan" userId="S::paulregan@glow.sch.uk::30d12259-3cea-4081-927c-3cdee2a38b99" providerId="AD" clId="Web-{842765F3-E1F7-12D3-54BC-42FC59BB60E4}" dt="2020-12-06T17:08:06.913" v="1461"/>
        <pc:sldMkLst>
          <pc:docMk/>
          <pc:sldMk cId="648448837" sldId="267"/>
        </pc:sldMkLst>
        <pc:spChg chg="del mod">
          <ac:chgData name="Mr Regan" userId="S::paulregan@glow.sch.uk::30d12259-3cea-4081-927c-3cdee2a38b99" providerId="AD" clId="Web-{842765F3-E1F7-12D3-54BC-42FC59BB60E4}" dt="2020-12-06T15:57:42.121" v="1090"/>
          <ac:spMkLst>
            <pc:docMk/>
            <pc:sldMk cId="648448837" sldId="267"/>
            <ac:spMk id="2" creationId="{8290CBD9-1E2B-49DE-AF49-750CBA263D92}"/>
          </ac:spMkLst>
        </pc:spChg>
        <pc:spChg chg="del mod">
          <ac:chgData name="Mr Regan" userId="S::paulregan@glow.sch.uk::30d12259-3cea-4081-927c-3cdee2a38b99" providerId="AD" clId="Web-{842765F3-E1F7-12D3-54BC-42FC59BB60E4}" dt="2020-12-06T15:57:33.137" v="1089"/>
          <ac:spMkLst>
            <pc:docMk/>
            <pc:sldMk cId="648448837" sldId="267"/>
            <ac:spMk id="3" creationId="{CC35DBAD-90D6-4F6A-9295-9EC40100925E}"/>
          </ac:spMkLst>
        </pc:spChg>
        <pc:spChg chg="mod">
          <ac:chgData name="Mr Regan" userId="S::paulregan@glow.sch.uk::30d12259-3cea-4081-927c-3cdee2a38b99" providerId="AD" clId="Web-{842765F3-E1F7-12D3-54BC-42FC59BB60E4}" dt="2020-12-06T15:54:04.306" v="630" actId="20577"/>
          <ac:spMkLst>
            <pc:docMk/>
            <pc:sldMk cId="648448837" sldId="267"/>
            <ac:spMk id="4" creationId="{24E1EB2E-20A2-4CC5-965E-163CE098E71D}"/>
          </ac:spMkLst>
        </pc:spChg>
        <pc:graphicFrameChg chg="add modGraphic">
          <ac:chgData name="Mr Regan" userId="S::paulregan@glow.sch.uk::30d12259-3cea-4081-927c-3cdee2a38b99" providerId="AD" clId="Web-{842765F3-E1F7-12D3-54BC-42FC59BB60E4}" dt="2020-12-06T16:06:08.237" v="1175" actId="20577"/>
          <ac:graphicFrameMkLst>
            <pc:docMk/>
            <pc:sldMk cId="648448837" sldId="267"/>
            <ac:graphicFrameMk id="7" creationId="{90E22C34-AD4B-4961-B584-DE180F3121A5}"/>
          </ac:graphicFrameMkLst>
        </pc:graphicFrameChg>
        <pc:picChg chg="add mod ord">
          <ac:chgData name="Mr Regan" userId="S::paulregan@glow.sch.uk::30d12259-3cea-4081-927c-3cdee2a38b99" providerId="AD" clId="Web-{842765F3-E1F7-12D3-54BC-42FC59BB60E4}" dt="2020-12-06T15:57:33.137" v="1089"/>
          <ac:picMkLst>
            <pc:docMk/>
            <pc:sldMk cId="648448837" sldId="267"/>
            <ac:picMk id="5" creationId="{F410EE42-0A25-482A-A144-8BB0D33529F0}"/>
          </ac:picMkLst>
        </pc:picChg>
      </pc:sldChg>
      <pc:sldChg chg="addSp delSp modSp new ord">
        <pc:chgData name="Mr Regan" userId="S::paulregan@glow.sch.uk::30d12259-3cea-4081-927c-3cdee2a38b99" providerId="AD" clId="Web-{842765F3-E1F7-12D3-54BC-42FC59BB60E4}" dt="2020-12-06T16:07:21.706" v="1176"/>
        <pc:sldMkLst>
          <pc:docMk/>
          <pc:sldMk cId="3638929172" sldId="268"/>
        </pc:sldMkLst>
        <pc:spChg chg="mod">
          <ac:chgData name="Mr Regan" userId="S::paulregan@glow.sch.uk::30d12259-3cea-4081-927c-3cdee2a38b99" providerId="AD" clId="Web-{842765F3-E1F7-12D3-54BC-42FC59BB60E4}" dt="2020-12-06T16:00:44.483" v="1161" actId="20577"/>
          <ac:spMkLst>
            <pc:docMk/>
            <pc:sldMk cId="3638929172" sldId="268"/>
            <ac:spMk id="2" creationId="{27AC533D-671C-4E01-B40B-EBC2425B3DF0}"/>
          </ac:spMkLst>
        </pc:spChg>
        <pc:spChg chg="del">
          <ac:chgData name="Mr Regan" userId="S::paulregan@glow.sch.uk::30d12259-3cea-4081-927c-3cdee2a38b99" providerId="AD" clId="Web-{842765F3-E1F7-12D3-54BC-42FC59BB60E4}" dt="2020-12-06T15:59:15.060" v="1145"/>
          <ac:spMkLst>
            <pc:docMk/>
            <pc:sldMk cId="3638929172" sldId="268"/>
            <ac:spMk id="3" creationId="{A276D30A-3E4B-44D7-B0D3-EC7DB8691055}"/>
          </ac:spMkLst>
        </pc:spChg>
        <pc:spChg chg="mod">
          <ac:chgData name="Mr Regan" userId="S::paulregan@glow.sch.uk::30d12259-3cea-4081-927c-3cdee2a38b99" providerId="AD" clId="Web-{842765F3-E1F7-12D3-54BC-42FC59BB60E4}" dt="2020-12-06T15:57:57.059" v="1094" actId="20577"/>
          <ac:spMkLst>
            <pc:docMk/>
            <pc:sldMk cId="3638929172" sldId="268"/>
            <ac:spMk id="4" creationId="{FD8E29C2-6AB2-4B2B-8329-081AA2E9FC1F}"/>
          </ac:spMkLst>
        </pc:spChg>
        <pc:spChg chg="add del mod">
          <ac:chgData name="Mr Regan" userId="S::paulregan@glow.sch.uk::30d12259-3cea-4081-927c-3cdee2a38b99" providerId="AD" clId="Web-{842765F3-E1F7-12D3-54BC-42FC59BB60E4}" dt="2020-12-06T15:59:28.419" v="1148"/>
          <ac:spMkLst>
            <pc:docMk/>
            <pc:sldMk cId="3638929172" sldId="268"/>
            <ac:spMk id="7" creationId="{3E47D821-9B19-44B1-B0ED-F6FC3023B371}"/>
          </ac:spMkLst>
        </pc:spChg>
        <pc:spChg chg="add del mod">
          <ac:chgData name="Mr Regan" userId="S::paulregan@glow.sch.uk::30d12259-3cea-4081-927c-3cdee2a38b99" providerId="AD" clId="Web-{842765F3-E1F7-12D3-54BC-42FC59BB60E4}" dt="2020-12-06T16:00:25.998" v="1150"/>
          <ac:spMkLst>
            <pc:docMk/>
            <pc:sldMk cId="3638929172" sldId="268"/>
            <ac:spMk id="10" creationId="{79E6D97E-64B4-4AF6-A7A9-1F8819A99ABF}"/>
          </ac:spMkLst>
        </pc:spChg>
        <pc:picChg chg="add del mod ord">
          <ac:chgData name="Mr Regan" userId="S::paulregan@glow.sch.uk::30d12259-3cea-4081-927c-3cdee2a38b99" providerId="AD" clId="Web-{842765F3-E1F7-12D3-54BC-42FC59BB60E4}" dt="2020-12-06T15:59:28.341" v="1147"/>
          <ac:picMkLst>
            <pc:docMk/>
            <pc:sldMk cId="3638929172" sldId="268"/>
            <ac:picMk id="5" creationId="{DD6C4561-9089-40EF-909E-44E0A5BC585F}"/>
          </ac:picMkLst>
        </pc:picChg>
        <pc:picChg chg="add del mod ord">
          <ac:chgData name="Mr Regan" userId="S::paulregan@glow.sch.uk::30d12259-3cea-4081-927c-3cdee2a38b99" providerId="AD" clId="Web-{842765F3-E1F7-12D3-54BC-42FC59BB60E4}" dt="2020-12-06T15:59:32.388" v="1149"/>
          <ac:picMkLst>
            <pc:docMk/>
            <pc:sldMk cId="3638929172" sldId="268"/>
            <ac:picMk id="8" creationId="{9A9E3C89-EE5E-4DA4-9787-4042EA8E67FB}"/>
          </ac:picMkLst>
        </pc:picChg>
        <pc:picChg chg="add mod ord">
          <ac:chgData name="Mr Regan" userId="S::paulregan@glow.sch.uk::30d12259-3cea-4081-927c-3cdee2a38b99" providerId="AD" clId="Web-{842765F3-E1F7-12D3-54BC-42FC59BB60E4}" dt="2020-12-06T16:00:47.795" v="1164" actId="1076"/>
          <ac:picMkLst>
            <pc:docMk/>
            <pc:sldMk cId="3638929172" sldId="268"/>
            <ac:picMk id="11" creationId="{9F0F7350-52E2-4A74-B6E9-95F6BDA7BEB9}"/>
          </ac:picMkLst>
        </pc:picChg>
        <pc:picChg chg="add mod">
          <ac:chgData name="Mr Regan" userId="S::paulregan@glow.sch.uk::30d12259-3cea-4081-927c-3cdee2a38b99" providerId="AD" clId="Web-{842765F3-E1F7-12D3-54BC-42FC59BB60E4}" dt="2020-12-06T16:01:24.436" v="1170" actId="1076"/>
          <ac:picMkLst>
            <pc:docMk/>
            <pc:sldMk cId="3638929172" sldId="268"/>
            <ac:picMk id="12" creationId="{4D81E333-042D-4E06-B78D-E3FEB065ED54}"/>
          </ac:picMkLst>
        </pc:picChg>
        <pc:picChg chg="add mod">
          <ac:chgData name="Mr Regan" userId="S::paulregan@glow.sch.uk::30d12259-3cea-4081-927c-3cdee2a38b99" providerId="AD" clId="Web-{842765F3-E1F7-12D3-54BC-42FC59BB60E4}" dt="2020-12-06T16:01:25.577" v="1171" actId="1076"/>
          <ac:picMkLst>
            <pc:docMk/>
            <pc:sldMk cId="3638929172" sldId="268"/>
            <ac:picMk id="13" creationId="{62C1DC41-3B1C-448F-9790-8B6E08472892}"/>
          </ac:picMkLst>
        </pc:picChg>
      </pc:sldChg>
      <pc:sldChg chg="add replId">
        <pc:chgData name="Mr Regan" userId="S::paulregan@glow.sch.uk::30d12259-3cea-4081-927c-3cdee2a38b99" providerId="AD" clId="Web-{842765F3-E1F7-12D3-54BC-42FC59BB60E4}" dt="2020-12-06T17:07:17.538" v="1459"/>
        <pc:sldMkLst>
          <pc:docMk/>
          <pc:sldMk cId="1441061789" sldId="269"/>
        </pc:sldMkLst>
      </pc:sldChg>
    </pc:docChg>
  </pc:docChgLst>
  <pc:docChgLst>
    <pc:chgData name="Mr Regan" userId="S::paulregan@glow.sch.uk::30d12259-3cea-4081-927c-3cdee2a38b99" providerId="AD" clId="Web-{9BC37134-9533-7FE7-5A6B-E2123798D85F}"/>
    <pc:docChg chg="addSld delSld modSld sldOrd">
      <pc:chgData name="Mr Regan" userId="S::paulregan@glow.sch.uk::30d12259-3cea-4081-927c-3cdee2a38b99" providerId="AD" clId="Web-{9BC37134-9533-7FE7-5A6B-E2123798D85F}" dt="2020-12-07T11:59:23.431" v="372" actId="20577"/>
      <pc:docMkLst>
        <pc:docMk/>
      </pc:docMkLst>
      <pc:sldChg chg="del">
        <pc:chgData name="Mr Regan" userId="S::paulregan@glow.sch.uk::30d12259-3cea-4081-927c-3cdee2a38b99" providerId="AD" clId="Web-{9BC37134-9533-7FE7-5A6B-E2123798D85F}" dt="2020-12-07T10:59:44.327" v="0"/>
        <pc:sldMkLst>
          <pc:docMk/>
          <pc:sldMk cId="3177251779" sldId="261"/>
        </pc:sldMkLst>
      </pc:sldChg>
      <pc:sldChg chg="modSp ord">
        <pc:chgData name="Mr Regan" userId="S::paulregan@glow.sch.uk::30d12259-3cea-4081-927c-3cdee2a38b99" providerId="AD" clId="Web-{9BC37134-9533-7FE7-5A6B-E2123798D85F}" dt="2020-12-07T11:37:15.855" v="276" actId="20577"/>
        <pc:sldMkLst>
          <pc:docMk/>
          <pc:sldMk cId="2142567621" sldId="263"/>
        </pc:sldMkLst>
        <pc:spChg chg="mod">
          <ac:chgData name="Mr Regan" userId="S::paulregan@glow.sch.uk::30d12259-3cea-4081-927c-3cdee2a38b99" providerId="AD" clId="Web-{9BC37134-9533-7FE7-5A6B-E2123798D85F}" dt="2020-12-07T11:37:09.995" v="272" actId="20577"/>
          <ac:spMkLst>
            <pc:docMk/>
            <pc:sldMk cId="2142567621" sldId="263"/>
            <ac:spMk id="5" creationId="{00000000-0000-0000-0000-000000000000}"/>
          </ac:spMkLst>
        </pc:spChg>
        <pc:spChg chg="mod">
          <ac:chgData name="Mr Regan" userId="S::paulregan@glow.sch.uk::30d12259-3cea-4081-927c-3cdee2a38b99" providerId="AD" clId="Web-{9BC37134-9533-7FE7-5A6B-E2123798D85F}" dt="2020-12-07T11:37:15.855" v="276" actId="20577"/>
          <ac:spMkLst>
            <pc:docMk/>
            <pc:sldMk cId="2142567621" sldId="263"/>
            <ac:spMk id="7" creationId="{00000000-0000-0000-0000-000000000000}"/>
          </ac:spMkLst>
        </pc:spChg>
      </pc:sldChg>
      <pc:sldChg chg="addSp delSp modSp">
        <pc:chgData name="Mr Regan" userId="S::paulregan@glow.sch.uk::30d12259-3cea-4081-927c-3cdee2a38b99" providerId="AD" clId="Web-{9BC37134-9533-7FE7-5A6B-E2123798D85F}" dt="2020-12-07T11:58:34.461" v="328" actId="20577"/>
        <pc:sldMkLst>
          <pc:docMk/>
          <pc:sldMk cId="380129087" sldId="265"/>
        </pc:sldMkLst>
        <pc:spChg chg="del">
          <ac:chgData name="Mr Regan" userId="S::paulregan@glow.sch.uk::30d12259-3cea-4081-927c-3cdee2a38b99" providerId="AD" clId="Web-{9BC37134-9533-7FE7-5A6B-E2123798D85F}" dt="2020-12-07T11:35:50.306" v="150"/>
          <ac:spMkLst>
            <pc:docMk/>
            <pc:sldMk cId="380129087" sldId="265"/>
            <ac:spMk id="3" creationId="{00000000-0000-0000-0000-000000000000}"/>
          </ac:spMkLst>
        </pc:spChg>
        <pc:graphicFrameChg chg="add modGraphic">
          <ac:chgData name="Mr Regan" userId="S::paulregan@glow.sch.uk::30d12259-3cea-4081-927c-3cdee2a38b99" providerId="AD" clId="Web-{9BC37134-9533-7FE7-5A6B-E2123798D85F}" dt="2020-12-07T11:58:34.461" v="328" actId="20577"/>
          <ac:graphicFrameMkLst>
            <pc:docMk/>
            <pc:sldMk cId="380129087" sldId="265"/>
            <ac:graphicFrameMk id="5" creationId="{1BDC070B-65B0-46D4-BE67-3EB01671D277}"/>
          </ac:graphicFrameMkLst>
        </pc:graphicFrameChg>
      </pc:sldChg>
      <pc:sldChg chg="modSp">
        <pc:chgData name="Mr Regan" userId="S::paulregan@glow.sch.uk::30d12259-3cea-4081-927c-3cdee2a38b99" providerId="AD" clId="Web-{9BC37134-9533-7FE7-5A6B-E2123798D85F}" dt="2020-12-07T11:35:34.900" v="146" actId="1076"/>
        <pc:sldMkLst>
          <pc:docMk/>
          <pc:sldMk cId="3638929172" sldId="268"/>
        </pc:sldMkLst>
        <pc:spChg chg="mod">
          <ac:chgData name="Mr Regan" userId="S::paulregan@glow.sch.uk::30d12259-3cea-4081-927c-3cdee2a38b99" providerId="AD" clId="Web-{9BC37134-9533-7FE7-5A6B-E2123798D85F}" dt="2020-12-07T11:35:34.322" v="144" actId="20577"/>
          <ac:spMkLst>
            <pc:docMk/>
            <pc:sldMk cId="3638929172" sldId="268"/>
            <ac:spMk id="4" creationId="{FD8E29C2-6AB2-4B2B-8329-081AA2E9FC1F}"/>
          </ac:spMkLst>
        </pc:spChg>
        <pc:picChg chg="mod modCrop">
          <ac:chgData name="Mr Regan" userId="S::paulregan@glow.sch.uk::30d12259-3cea-4081-927c-3cdee2a38b99" providerId="AD" clId="Web-{9BC37134-9533-7FE7-5A6B-E2123798D85F}" dt="2020-12-07T11:35:34.900" v="146" actId="1076"/>
          <ac:picMkLst>
            <pc:docMk/>
            <pc:sldMk cId="3638929172" sldId="268"/>
            <ac:picMk id="11" creationId="{9F0F7350-52E2-4A74-B6E9-95F6BDA7BEB9}"/>
          </ac:picMkLst>
        </pc:picChg>
        <pc:picChg chg="mod">
          <ac:chgData name="Mr Regan" userId="S::paulregan@glow.sch.uk::30d12259-3cea-4081-927c-3cdee2a38b99" providerId="AD" clId="Web-{9BC37134-9533-7FE7-5A6B-E2123798D85F}" dt="2020-12-07T11:35:13.743" v="140" actId="1076"/>
          <ac:picMkLst>
            <pc:docMk/>
            <pc:sldMk cId="3638929172" sldId="268"/>
            <ac:picMk id="12" creationId="{4D81E333-042D-4E06-B78D-E3FEB065ED54}"/>
          </ac:picMkLst>
        </pc:picChg>
        <pc:picChg chg="mod">
          <ac:chgData name="Mr Regan" userId="S::paulregan@glow.sch.uk::30d12259-3cea-4081-927c-3cdee2a38b99" providerId="AD" clId="Web-{9BC37134-9533-7FE7-5A6B-E2123798D85F}" dt="2020-12-07T11:35:14.962" v="141" actId="1076"/>
          <ac:picMkLst>
            <pc:docMk/>
            <pc:sldMk cId="3638929172" sldId="268"/>
            <ac:picMk id="13" creationId="{62C1DC41-3B1C-448F-9790-8B6E08472892}"/>
          </ac:picMkLst>
        </pc:picChg>
      </pc:sldChg>
      <pc:sldChg chg="addSp delSp modSp new">
        <pc:chgData name="Mr Regan" userId="S::paulregan@glow.sch.uk::30d12259-3cea-4081-927c-3cdee2a38b99" providerId="AD" clId="Web-{9BC37134-9533-7FE7-5A6B-E2123798D85F}" dt="2020-12-07T11:35:41.165" v="147" actId="20577"/>
        <pc:sldMkLst>
          <pc:docMk/>
          <pc:sldMk cId="241658881" sldId="270"/>
        </pc:sldMkLst>
        <pc:spChg chg="mod">
          <ac:chgData name="Mr Regan" userId="S::paulregan@glow.sch.uk::30d12259-3cea-4081-927c-3cdee2a38b99" providerId="AD" clId="Web-{9BC37134-9533-7FE7-5A6B-E2123798D85F}" dt="2020-12-07T11:02:48.393" v="120" actId="20577"/>
          <ac:spMkLst>
            <pc:docMk/>
            <pc:sldMk cId="241658881" sldId="270"/>
            <ac:spMk id="2" creationId="{F56E93C7-C7F0-4311-AE40-88CD5B5C2E9A}"/>
          </ac:spMkLst>
        </pc:spChg>
        <pc:spChg chg="del">
          <ac:chgData name="Mr Regan" userId="S::paulregan@glow.sch.uk::30d12259-3cea-4081-927c-3cdee2a38b99" providerId="AD" clId="Web-{9BC37134-9533-7FE7-5A6B-E2123798D85F}" dt="2020-12-07T11:02:49.612" v="122"/>
          <ac:spMkLst>
            <pc:docMk/>
            <pc:sldMk cId="241658881" sldId="270"/>
            <ac:spMk id="3" creationId="{59E39F10-6EF7-4C89-9B89-626362E2D929}"/>
          </ac:spMkLst>
        </pc:spChg>
        <pc:spChg chg="mod">
          <ac:chgData name="Mr Regan" userId="S::paulregan@glow.sch.uk::30d12259-3cea-4081-927c-3cdee2a38b99" providerId="AD" clId="Web-{9BC37134-9533-7FE7-5A6B-E2123798D85F}" dt="2020-12-07T11:35:41.165" v="147" actId="20577"/>
          <ac:spMkLst>
            <pc:docMk/>
            <pc:sldMk cId="241658881" sldId="270"/>
            <ac:spMk id="4" creationId="{37D4A637-94C0-442C-9C3F-4B2760213065}"/>
          </ac:spMkLst>
        </pc:spChg>
        <pc:picChg chg="add mod ord">
          <ac:chgData name="Mr Regan" userId="S::paulregan@glow.sch.uk::30d12259-3cea-4081-927c-3cdee2a38b99" providerId="AD" clId="Web-{9BC37134-9533-7FE7-5A6B-E2123798D85F}" dt="2020-12-07T11:26:25.139" v="132" actId="1076"/>
          <ac:picMkLst>
            <pc:docMk/>
            <pc:sldMk cId="241658881" sldId="270"/>
            <ac:picMk id="5" creationId="{B7697466-E605-4440-B31F-55CC8EF6A3F7}"/>
          </ac:picMkLst>
        </pc:picChg>
        <pc:picChg chg="add mod">
          <ac:chgData name="Mr Regan" userId="S::paulregan@glow.sch.uk::30d12259-3cea-4081-927c-3cdee2a38b99" providerId="AD" clId="Web-{9BC37134-9533-7FE7-5A6B-E2123798D85F}" dt="2020-12-07T11:26:25.639" v="133" actId="1076"/>
          <ac:picMkLst>
            <pc:docMk/>
            <pc:sldMk cId="241658881" sldId="270"/>
            <ac:picMk id="6" creationId="{84FBAE4F-8941-41CA-97A4-5236C86114ED}"/>
          </ac:picMkLst>
        </pc:picChg>
        <pc:picChg chg="add mod">
          <ac:chgData name="Mr Regan" userId="S::paulregan@glow.sch.uk::30d12259-3cea-4081-927c-3cdee2a38b99" providerId="AD" clId="Web-{9BC37134-9533-7FE7-5A6B-E2123798D85F}" dt="2020-12-07T11:26:27.108" v="134" actId="1076"/>
          <ac:picMkLst>
            <pc:docMk/>
            <pc:sldMk cId="241658881" sldId="270"/>
            <ac:picMk id="7" creationId="{1052F076-DF5C-4D93-82A2-A4A3D99C5347}"/>
          </ac:picMkLst>
        </pc:picChg>
      </pc:sldChg>
      <pc:sldChg chg="modSp add ord replId">
        <pc:chgData name="Mr Regan" userId="S::paulregan@glow.sch.uk::30d12259-3cea-4081-927c-3cdee2a38b99" providerId="AD" clId="Web-{9BC37134-9533-7FE7-5A6B-E2123798D85F}" dt="2020-12-07T11:56:55.631" v="321" actId="20577"/>
        <pc:sldMkLst>
          <pc:docMk/>
          <pc:sldMk cId="1531469484" sldId="271"/>
        </pc:sldMkLst>
        <pc:spChg chg="mod">
          <ac:chgData name="Mr Regan" userId="S::paulregan@glow.sch.uk::30d12259-3cea-4081-927c-3cdee2a38b99" providerId="AD" clId="Web-{9BC37134-9533-7FE7-5A6B-E2123798D85F}" dt="2020-12-07T11:56:44.349" v="297" actId="20577"/>
          <ac:spMkLst>
            <pc:docMk/>
            <pc:sldMk cId="1531469484" sldId="271"/>
            <ac:spMk id="5" creationId="{00000000-0000-0000-0000-000000000000}"/>
          </ac:spMkLst>
        </pc:spChg>
        <pc:spChg chg="mod">
          <ac:chgData name="Mr Regan" userId="S::paulregan@glow.sch.uk::30d12259-3cea-4081-927c-3cdee2a38b99" providerId="AD" clId="Web-{9BC37134-9533-7FE7-5A6B-E2123798D85F}" dt="2020-12-07T11:56:55.631" v="321" actId="20577"/>
          <ac:spMkLst>
            <pc:docMk/>
            <pc:sldMk cId="1531469484" sldId="271"/>
            <ac:spMk id="7" creationId="{00000000-0000-0000-0000-000000000000}"/>
          </ac:spMkLst>
        </pc:spChg>
      </pc:sldChg>
      <pc:sldChg chg="modSp add ord replId">
        <pc:chgData name="Mr Regan" userId="S::paulregan@glow.sch.uk::30d12259-3cea-4081-927c-3cdee2a38b99" providerId="AD" clId="Web-{9BC37134-9533-7FE7-5A6B-E2123798D85F}" dt="2020-12-07T11:59:23.431" v="371" actId="20577"/>
        <pc:sldMkLst>
          <pc:docMk/>
          <pc:sldMk cId="3607231029" sldId="272"/>
        </pc:sldMkLst>
        <pc:spChg chg="mod">
          <ac:chgData name="Mr Regan" userId="S::paulregan@glow.sch.uk::30d12259-3cea-4081-927c-3cdee2a38b99" providerId="AD" clId="Web-{9BC37134-9533-7FE7-5A6B-E2123798D85F}" dt="2020-12-07T11:59:23.431" v="371" actId="20577"/>
          <ac:spMkLst>
            <pc:docMk/>
            <pc:sldMk cId="3607231029" sldId="272"/>
            <ac:spMk id="5" creationId="{00000000-0000-0000-0000-000000000000}"/>
          </ac:spMkLst>
        </pc:spChg>
      </pc:sldChg>
    </pc:docChg>
  </pc:docChgLst>
  <pc:docChgLst>
    <pc:chgData name="Ms Watterson" userId="S::rhona.watterson@glow.sch.uk::b1707060-d73b-4180-ae73-f2c2ee927833" providerId="AD" clId="Web-{6CAEE792-52CD-4BFD-BC14-41981112F259}"/>
    <pc:docChg chg="modSld">
      <pc:chgData name="Ms Watterson" userId="S::rhona.watterson@glow.sch.uk::b1707060-d73b-4180-ae73-f2c2ee927833" providerId="AD" clId="Web-{6CAEE792-52CD-4BFD-BC14-41981112F259}" dt="2020-12-07T18:54:49.039" v="18" actId="20577"/>
      <pc:docMkLst>
        <pc:docMk/>
      </pc:docMkLst>
      <pc:sldChg chg="modSp">
        <pc:chgData name="Ms Watterson" userId="S::rhona.watterson@glow.sch.uk::b1707060-d73b-4180-ae73-f2c2ee927833" providerId="AD" clId="Web-{6CAEE792-52CD-4BFD-BC14-41981112F259}" dt="2020-12-07T18:54:47.071" v="16" actId="20577"/>
        <pc:sldMkLst>
          <pc:docMk/>
          <pc:sldMk cId="3450230942" sldId="256"/>
        </pc:sldMkLst>
        <pc:spChg chg="mod">
          <ac:chgData name="Ms Watterson" userId="S::rhona.watterson@glow.sch.uk::b1707060-d73b-4180-ae73-f2c2ee927833" providerId="AD" clId="Web-{6CAEE792-52CD-4BFD-BC14-41981112F259}" dt="2020-12-07T18:54:47.071" v="16" actId="20577"/>
          <ac:spMkLst>
            <pc:docMk/>
            <pc:sldMk cId="3450230942" sldId="256"/>
            <ac:spMk id="2" creationId="{00000000-0000-0000-0000-00000000000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1FF79-3111-4A09-8012-91F5A446C0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8AC56A8-FAC3-489F-9D1E-44620CE1D9EA}">
      <dgm:prSet/>
      <dgm:spPr/>
      <dgm:t>
        <a:bodyPr/>
        <a:lstStyle/>
        <a:p>
          <a:r>
            <a:rPr lang="en-GB"/>
            <a:t>Pupils will be assessed in class throughout the year by completing unit assessments, designed to meet the outcomes set by the SQA.</a:t>
          </a:r>
          <a:endParaRPr lang="en-US"/>
        </a:p>
      </dgm:t>
    </dgm:pt>
    <dgm:pt modelId="{4AB193AA-19D2-4D0A-BE32-CE0B58AFC692}" type="parTrans" cxnId="{790AE021-F3D4-47BA-9209-31CB9A2F9634}">
      <dgm:prSet/>
      <dgm:spPr/>
      <dgm:t>
        <a:bodyPr/>
        <a:lstStyle/>
        <a:p>
          <a:endParaRPr lang="en-US"/>
        </a:p>
      </dgm:t>
    </dgm:pt>
    <dgm:pt modelId="{0BC668A7-AB00-4980-880B-92DA9343650D}" type="sibTrans" cxnId="{790AE021-F3D4-47BA-9209-31CB9A2F9634}">
      <dgm:prSet/>
      <dgm:spPr/>
      <dgm:t>
        <a:bodyPr/>
        <a:lstStyle/>
        <a:p>
          <a:endParaRPr lang="en-US"/>
        </a:p>
      </dgm:t>
    </dgm:pt>
    <dgm:pt modelId="{237AE335-AAAB-4516-9009-04D5E64CE578}">
      <dgm:prSet/>
      <dgm:spPr/>
      <dgm:t>
        <a:bodyPr/>
        <a:lstStyle/>
        <a:p>
          <a:r>
            <a:rPr lang="en-GB"/>
            <a:t>These are assessed and marked within the school and details of passes are then sent to the SQA.</a:t>
          </a:r>
          <a:endParaRPr lang="en-US"/>
        </a:p>
      </dgm:t>
    </dgm:pt>
    <dgm:pt modelId="{F2F7D23A-4739-43D6-BFD9-E9A5C18EB7DA}" type="parTrans" cxnId="{B0D4EEC2-96CA-4507-846C-3A3EF3EEC780}">
      <dgm:prSet/>
      <dgm:spPr/>
      <dgm:t>
        <a:bodyPr/>
        <a:lstStyle/>
        <a:p>
          <a:endParaRPr lang="en-US"/>
        </a:p>
      </dgm:t>
    </dgm:pt>
    <dgm:pt modelId="{5D9FC225-2C82-4BAB-B3AE-C11510616F80}" type="sibTrans" cxnId="{B0D4EEC2-96CA-4507-846C-3A3EF3EEC780}">
      <dgm:prSet/>
      <dgm:spPr/>
      <dgm:t>
        <a:bodyPr/>
        <a:lstStyle/>
        <a:p>
          <a:endParaRPr lang="en-US"/>
        </a:p>
      </dgm:t>
    </dgm:pt>
    <dgm:pt modelId="{802C44AE-32FF-4827-B332-D0A7D16F2FBE}" type="pres">
      <dgm:prSet presAssocID="{83F1FF79-3111-4A09-8012-91F5A446C065}" presName="linear" presStyleCnt="0">
        <dgm:presLayoutVars>
          <dgm:animLvl val="lvl"/>
          <dgm:resizeHandles val="exact"/>
        </dgm:presLayoutVars>
      </dgm:prSet>
      <dgm:spPr/>
    </dgm:pt>
    <dgm:pt modelId="{6B943E0C-AB01-4A18-96B5-D4865E1CF814}" type="pres">
      <dgm:prSet presAssocID="{98AC56A8-FAC3-489F-9D1E-44620CE1D9E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AC85DF-C30F-4E1D-9311-A44686A6CAA6}" type="pres">
      <dgm:prSet presAssocID="{0BC668A7-AB00-4980-880B-92DA9343650D}" presName="spacer" presStyleCnt="0"/>
      <dgm:spPr/>
    </dgm:pt>
    <dgm:pt modelId="{AFBA3999-5D87-445F-A5F8-EE32B30809C3}" type="pres">
      <dgm:prSet presAssocID="{237AE335-AAAB-4516-9009-04D5E64CE57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90AE021-F3D4-47BA-9209-31CB9A2F9634}" srcId="{83F1FF79-3111-4A09-8012-91F5A446C065}" destId="{98AC56A8-FAC3-489F-9D1E-44620CE1D9EA}" srcOrd="0" destOrd="0" parTransId="{4AB193AA-19D2-4D0A-BE32-CE0B58AFC692}" sibTransId="{0BC668A7-AB00-4980-880B-92DA9343650D}"/>
    <dgm:cxn modelId="{A106218C-F5FB-4832-BA86-A7B501A181BD}" type="presOf" srcId="{98AC56A8-FAC3-489F-9D1E-44620CE1D9EA}" destId="{6B943E0C-AB01-4A18-96B5-D4865E1CF814}" srcOrd="0" destOrd="0" presId="urn:microsoft.com/office/officeart/2005/8/layout/vList2"/>
    <dgm:cxn modelId="{B0D4EEC2-96CA-4507-846C-3A3EF3EEC780}" srcId="{83F1FF79-3111-4A09-8012-91F5A446C065}" destId="{237AE335-AAAB-4516-9009-04D5E64CE578}" srcOrd="1" destOrd="0" parTransId="{F2F7D23A-4739-43D6-BFD9-E9A5C18EB7DA}" sibTransId="{5D9FC225-2C82-4BAB-B3AE-C11510616F80}"/>
    <dgm:cxn modelId="{ABAB87D6-5723-450C-8E7B-A3A5A668528E}" type="presOf" srcId="{83F1FF79-3111-4A09-8012-91F5A446C065}" destId="{802C44AE-32FF-4827-B332-D0A7D16F2FBE}" srcOrd="0" destOrd="0" presId="urn:microsoft.com/office/officeart/2005/8/layout/vList2"/>
    <dgm:cxn modelId="{2F3CA5F9-15EC-467B-9D40-0684983E30EC}" type="presOf" srcId="{237AE335-AAAB-4516-9009-04D5E64CE578}" destId="{AFBA3999-5D87-445F-A5F8-EE32B30809C3}" srcOrd="0" destOrd="0" presId="urn:microsoft.com/office/officeart/2005/8/layout/vList2"/>
    <dgm:cxn modelId="{3CB28619-26E4-45A2-A387-E631B4A2B483}" type="presParOf" srcId="{802C44AE-32FF-4827-B332-D0A7D16F2FBE}" destId="{6B943E0C-AB01-4A18-96B5-D4865E1CF814}" srcOrd="0" destOrd="0" presId="urn:microsoft.com/office/officeart/2005/8/layout/vList2"/>
    <dgm:cxn modelId="{5D1F5265-5E2C-4D6E-8EA6-0C64407BFF35}" type="presParOf" srcId="{802C44AE-32FF-4827-B332-D0A7D16F2FBE}" destId="{D5AC85DF-C30F-4E1D-9311-A44686A6CAA6}" srcOrd="1" destOrd="0" presId="urn:microsoft.com/office/officeart/2005/8/layout/vList2"/>
    <dgm:cxn modelId="{B9B7C9F0-6989-49B7-BDAA-53FDAD86F218}" type="presParOf" srcId="{802C44AE-32FF-4827-B332-D0A7D16F2FBE}" destId="{AFBA3999-5D87-445F-A5F8-EE32B30809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77980-C72E-4AB7-9761-21FE1194296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96D2D-223E-49A3-961B-AFBD09D62FD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This will be done in class from January to March and N4 pupils will complete one for each of the three Social Subjects.</a:t>
          </a:r>
          <a:endParaRPr lang="en-US" dirty="0"/>
        </a:p>
      </dgm:t>
    </dgm:pt>
    <dgm:pt modelId="{F025DA20-40C0-4685-BDCC-E58F7E69D818}" type="parTrans" cxnId="{30D9F52A-CA55-4311-A099-D50F76C02508}">
      <dgm:prSet/>
      <dgm:spPr/>
      <dgm:t>
        <a:bodyPr/>
        <a:lstStyle/>
        <a:p>
          <a:endParaRPr lang="en-US"/>
        </a:p>
      </dgm:t>
    </dgm:pt>
    <dgm:pt modelId="{78CDB0F2-AAC6-42F2-B9FE-96BBCC6846A6}" type="sibTrans" cxnId="{30D9F52A-CA55-4311-A099-D50F76C02508}">
      <dgm:prSet/>
      <dgm:spPr/>
      <dgm:t>
        <a:bodyPr/>
        <a:lstStyle/>
        <a:p>
          <a:endParaRPr lang="en-US"/>
        </a:p>
      </dgm:t>
    </dgm:pt>
    <dgm:pt modelId="{801BCB19-CF10-4CA1-904F-186FD522F7F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This is an extended investigation.</a:t>
          </a:r>
          <a:endParaRPr lang="en-US" dirty="0"/>
        </a:p>
      </dgm:t>
    </dgm:pt>
    <dgm:pt modelId="{215916B2-BE98-455B-BDBE-234D729AE85D}" type="parTrans" cxnId="{01C5C3A9-4AF8-44C6-983F-D43D0490C4A8}">
      <dgm:prSet/>
      <dgm:spPr/>
      <dgm:t>
        <a:bodyPr/>
        <a:lstStyle/>
        <a:p>
          <a:endParaRPr lang="en-US"/>
        </a:p>
      </dgm:t>
    </dgm:pt>
    <dgm:pt modelId="{161237C4-EE45-4B24-83CC-70ADA753D111}" type="sibTrans" cxnId="{01C5C3A9-4AF8-44C6-983F-D43D0490C4A8}">
      <dgm:prSet/>
      <dgm:spPr/>
      <dgm:t>
        <a:bodyPr/>
        <a:lstStyle/>
        <a:p>
          <a:endParaRPr lang="en-US"/>
        </a:p>
      </dgm:t>
    </dgm:pt>
    <dgm:pt modelId="{1FAB42C2-A229-4802-A818-BD1B3FC70A7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Pupils have to choose their own topic (with guidance) and investigate it themselves.</a:t>
          </a:r>
          <a:endParaRPr lang="en-US" dirty="0"/>
        </a:p>
      </dgm:t>
    </dgm:pt>
    <dgm:pt modelId="{E3D47F7B-9837-4408-9A06-2474227A5A15}" type="parTrans" cxnId="{626C24BC-D323-4786-A505-D6D1877B84CB}">
      <dgm:prSet/>
      <dgm:spPr/>
      <dgm:t>
        <a:bodyPr/>
        <a:lstStyle/>
        <a:p>
          <a:endParaRPr lang="en-US"/>
        </a:p>
      </dgm:t>
    </dgm:pt>
    <dgm:pt modelId="{537CDC99-A998-4F24-9832-436CD9298176}" type="sibTrans" cxnId="{626C24BC-D323-4786-A505-D6D1877B84CB}">
      <dgm:prSet/>
      <dgm:spPr/>
      <dgm:t>
        <a:bodyPr/>
        <a:lstStyle/>
        <a:p>
          <a:endParaRPr lang="en-US"/>
        </a:p>
      </dgm:t>
    </dgm:pt>
    <dgm:pt modelId="{6EBFDDEC-7013-4254-B1EA-115ED51EE47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GB"/>
            <a:t>Pupils then choose how to present their findings.</a:t>
          </a:r>
          <a:r>
            <a:rPr lang="en-GB">
              <a:latin typeface="Lucida Sans Unicode"/>
            </a:rPr>
            <a:t> </a:t>
          </a:r>
          <a:r>
            <a:rPr lang="en-GB"/>
            <a:t> This could be as a report, presentation, poster </a:t>
          </a:r>
          <a:r>
            <a:rPr lang="en-GB">
              <a:latin typeface="Lucida Sans Unicode"/>
            </a:rPr>
            <a:t>etc</a:t>
          </a:r>
          <a:r>
            <a:rPr lang="en-GB"/>
            <a:t>.</a:t>
          </a:r>
          <a:endParaRPr lang="en-US"/>
        </a:p>
      </dgm:t>
    </dgm:pt>
    <dgm:pt modelId="{2EFA4763-6837-42F2-934B-6911DA88B348}" type="parTrans" cxnId="{5A17FBE9-E0F5-4592-A1C6-B21503070238}">
      <dgm:prSet/>
      <dgm:spPr/>
      <dgm:t>
        <a:bodyPr/>
        <a:lstStyle/>
        <a:p>
          <a:endParaRPr lang="en-US"/>
        </a:p>
      </dgm:t>
    </dgm:pt>
    <dgm:pt modelId="{20C60805-C606-43E6-AFAD-F31EA2B73E53}" type="sibTrans" cxnId="{5A17FBE9-E0F5-4592-A1C6-B21503070238}">
      <dgm:prSet/>
      <dgm:spPr/>
      <dgm:t>
        <a:bodyPr/>
        <a:lstStyle/>
        <a:p>
          <a:endParaRPr lang="en-US"/>
        </a:p>
      </dgm:t>
    </dgm:pt>
    <dgm:pt modelId="{1F48F737-B73B-42F7-B975-984C76B3C14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This is the most demanding part of the N4 course, as pupils really must do it themselves and meet the deadlines set by their teacher.</a:t>
          </a:r>
          <a:endParaRPr lang="en-US" dirty="0"/>
        </a:p>
      </dgm:t>
    </dgm:pt>
    <dgm:pt modelId="{0CC6D03C-3F96-4C02-8CFB-7BEC69724859}" type="parTrans" cxnId="{C9C2A2D0-5115-4434-982F-72C6789C29BF}">
      <dgm:prSet/>
      <dgm:spPr/>
      <dgm:t>
        <a:bodyPr/>
        <a:lstStyle/>
        <a:p>
          <a:endParaRPr lang="en-US"/>
        </a:p>
      </dgm:t>
    </dgm:pt>
    <dgm:pt modelId="{76367660-AFB0-445F-A8B5-7CA06E3215F4}" type="sibTrans" cxnId="{C9C2A2D0-5115-4434-982F-72C6789C29BF}">
      <dgm:prSet/>
      <dgm:spPr/>
      <dgm:t>
        <a:bodyPr/>
        <a:lstStyle/>
        <a:p>
          <a:endParaRPr lang="en-US"/>
        </a:p>
      </dgm:t>
    </dgm:pt>
    <dgm:pt modelId="{AE047153-56F3-472F-9472-EF876B66CCA5}" type="pres">
      <dgm:prSet presAssocID="{81877980-C72E-4AB7-9761-21FE1194296E}" presName="root" presStyleCnt="0">
        <dgm:presLayoutVars>
          <dgm:dir/>
          <dgm:resizeHandles val="exact"/>
        </dgm:presLayoutVars>
      </dgm:prSet>
      <dgm:spPr/>
    </dgm:pt>
    <dgm:pt modelId="{99587DAA-AD53-4883-A492-6525CEF8EA09}" type="pres">
      <dgm:prSet presAssocID="{BC596D2D-223E-49A3-961B-AFBD09D62FD5}" presName="compNode" presStyleCnt="0"/>
      <dgm:spPr/>
    </dgm:pt>
    <dgm:pt modelId="{1206D0F9-B711-4BAC-9286-2A188600753F}" type="pres">
      <dgm:prSet presAssocID="{BC596D2D-223E-49A3-961B-AFBD09D62FD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9604F5F-55CB-4003-9B39-B6AD41BB8EF2}" type="pres">
      <dgm:prSet presAssocID="{BC596D2D-223E-49A3-961B-AFBD09D62FD5}" presName="spaceRect" presStyleCnt="0"/>
      <dgm:spPr/>
    </dgm:pt>
    <dgm:pt modelId="{3364E4A4-E575-4CE1-9DD3-B687C8A1E0FB}" type="pres">
      <dgm:prSet presAssocID="{BC596D2D-223E-49A3-961B-AFBD09D62FD5}" presName="textRect" presStyleLbl="revTx" presStyleIdx="0" presStyleCnt="5">
        <dgm:presLayoutVars>
          <dgm:chMax val="1"/>
          <dgm:chPref val="1"/>
        </dgm:presLayoutVars>
      </dgm:prSet>
      <dgm:spPr/>
    </dgm:pt>
    <dgm:pt modelId="{6FD4CF23-FD09-40DB-B7B5-3ED3FA0E8366}" type="pres">
      <dgm:prSet presAssocID="{78CDB0F2-AAC6-42F2-B9FE-96BBCC6846A6}" presName="sibTrans" presStyleCnt="0"/>
      <dgm:spPr/>
    </dgm:pt>
    <dgm:pt modelId="{94BD2F32-7BBE-41E9-9312-96FBBD190114}" type="pres">
      <dgm:prSet presAssocID="{801BCB19-CF10-4CA1-904F-186FD522F7F3}" presName="compNode" presStyleCnt="0"/>
      <dgm:spPr/>
    </dgm:pt>
    <dgm:pt modelId="{E6D3D675-DA89-47EA-B9AC-DF5138308574}" type="pres">
      <dgm:prSet presAssocID="{801BCB19-CF10-4CA1-904F-186FD522F7F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tective"/>
        </a:ext>
      </dgm:extLst>
    </dgm:pt>
    <dgm:pt modelId="{C5F7523C-CDA4-4990-9BB1-00657120B5F3}" type="pres">
      <dgm:prSet presAssocID="{801BCB19-CF10-4CA1-904F-186FD522F7F3}" presName="spaceRect" presStyleCnt="0"/>
      <dgm:spPr/>
    </dgm:pt>
    <dgm:pt modelId="{3C9386E7-D172-4835-AD35-CE14B6ED6833}" type="pres">
      <dgm:prSet presAssocID="{801BCB19-CF10-4CA1-904F-186FD522F7F3}" presName="textRect" presStyleLbl="revTx" presStyleIdx="1" presStyleCnt="5">
        <dgm:presLayoutVars>
          <dgm:chMax val="1"/>
          <dgm:chPref val="1"/>
        </dgm:presLayoutVars>
      </dgm:prSet>
      <dgm:spPr/>
    </dgm:pt>
    <dgm:pt modelId="{3B8B7691-F5DD-4A5F-ABDC-1ADE4EE2594B}" type="pres">
      <dgm:prSet presAssocID="{161237C4-EE45-4B24-83CC-70ADA753D111}" presName="sibTrans" presStyleCnt="0"/>
      <dgm:spPr/>
    </dgm:pt>
    <dgm:pt modelId="{1D892621-D465-4788-A71F-1B254E8659CC}" type="pres">
      <dgm:prSet presAssocID="{1FAB42C2-A229-4802-A818-BD1B3FC70A79}" presName="compNode" presStyleCnt="0"/>
      <dgm:spPr/>
    </dgm:pt>
    <dgm:pt modelId="{86F0300D-93B7-462D-AC0B-A14FAF102070}" type="pres">
      <dgm:prSet presAssocID="{1FAB42C2-A229-4802-A818-BD1B3FC70A7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BBCFFF2-D6DF-4767-B367-E06397A11D7E}" type="pres">
      <dgm:prSet presAssocID="{1FAB42C2-A229-4802-A818-BD1B3FC70A79}" presName="spaceRect" presStyleCnt="0"/>
      <dgm:spPr/>
    </dgm:pt>
    <dgm:pt modelId="{0CF09CBA-E589-49A2-86C2-3667DEA7DAEB}" type="pres">
      <dgm:prSet presAssocID="{1FAB42C2-A229-4802-A818-BD1B3FC70A79}" presName="textRect" presStyleLbl="revTx" presStyleIdx="2" presStyleCnt="5">
        <dgm:presLayoutVars>
          <dgm:chMax val="1"/>
          <dgm:chPref val="1"/>
        </dgm:presLayoutVars>
      </dgm:prSet>
      <dgm:spPr/>
    </dgm:pt>
    <dgm:pt modelId="{7A084BFE-ACF7-4234-B295-F3F017F1983A}" type="pres">
      <dgm:prSet presAssocID="{537CDC99-A998-4F24-9832-436CD9298176}" presName="sibTrans" presStyleCnt="0"/>
      <dgm:spPr/>
    </dgm:pt>
    <dgm:pt modelId="{560BF03E-EE52-4D2A-B651-2BE40C3B92F9}" type="pres">
      <dgm:prSet presAssocID="{6EBFDDEC-7013-4254-B1EA-115ED51EE478}" presName="compNode" presStyleCnt="0"/>
      <dgm:spPr/>
    </dgm:pt>
    <dgm:pt modelId="{6AA46D0C-E5E5-4D34-804D-EC47030FCA68}" type="pres">
      <dgm:prSet presAssocID="{6EBFDDEC-7013-4254-B1EA-115ED51EE47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B426E7E3-1C38-421C-98EC-CF048F6A8E41}" type="pres">
      <dgm:prSet presAssocID="{6EBFDDEC-7013-4254-B1EA-115ED51EE478}" presName="spaceRect" presStyleCnt="0"/>
      <dgm:spPr/>
    </dgm:pt>
    <dgm:pt modelId="{8C595DAE-40F7-4E59-B27B-35CCEFABC4C2}" type="pres">
      <dgm:prSet presAssocID="{6EBFDDEC-7013-4254-B1EA-115ED51EE478}" presName="textRect" presStyleLbl="revTx" presStyleIdx="3" presStyleCnt="5">
        <dgm:presLayoutVars>
          <dgm:chMax val="1"/>
          <dgm:chPref val="1"/>
        </dgm:presLayoutVars>
      </dgm:prSet>
      <dgm:spPr/>
    </dgm:pt>
    <dgm:pt modelId="{642FF2F6-38EF-420A-87E8-4A322DA03965}" type="pres">
      <dgm:prSet presAssocID="{20C60805-C606-43E6-AFAD-F31EA2B73E53}" presName="sibTrans" presStyleCnt="0"/>
      <dgm:spPr/>
    </dgm:pt>
    <dgm:pt modelId="{1DFE4B83-4E2E-4B44-A240-720015C61142}" type="pres">
      <dgm:prSet presAssocID="{1F48F737-B73B-42F7-B975-984C76B3C14C}" presName="compNode" presStyleCnt="0"/>
      <dgm:spPr/>
    </dgm:pt>
    <dgm:pt modelId="{4777B59F-0DA7-4200-AB9C-3DF8034832D1}" type="pres">
      <dgm:prSet presAssocID="{1F48F737-B73B-42F7-B975-984C76B3C14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42B8E6D-F8A0-45E0-A8BA-8B85555BE820}" type="pres">
      <dgm:prSet presAssocID="{1F48F737-B73B-42F7-B975-984C76B3C14C}" presName="spaceRect" presStyleCnt="0"/>
      <dgm:spPr/>
    </dgm:pt>
    <dgm:pt modelId="{BE8DFBB4-9F74-4B21-95F7-0C480DF1AE30}" type="pres">
      <dgm:prSet presAssocID="{1F48F737-B73B-42F7-B975-984C76B3C14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5D81C24-F93A-482B-A75F-4E4FB3C4339A}" type="presOf" srcId="{BC596D2D-223E-49A3-961B-AFBD09D62FD5}" destId="{3364E4A4-E575-4CE1-9DD3-B687C8A1E0FB}" srcOrd="0" destOrd="0" presId="urn:microsoft.com/office/officeart/2018/2/layout/IconLabelList"/>
    <dgm:cxn modelId="{30D9F52A-CA55-4311-A099-D50F76C02508}" srcId="{81877980-C72E-4AB7-9761-21FE1194296E}" destId="{BC596D2D-223E-49A3-961B-AFBD09D62FD5}" srcOrd="0" destOrd="0" parTransId="{F025DA20-40C0-4685-BDCC-E58F7E69D818}" sibTransId="{78CDB0F2-AAC6-42F2-B9FE-96BBCC6846A6}"/>
    <dgm:cxn modelId="{0D0CAE77-01D1-4ECD-AE66-2118C71B20C2}" type="presOf" srcId="{81877980-C72E-4AB7-9761-21FE1194296E}" destId="{AE047153-56F3-472F-9472-EF876B66CCA5}" srcOrd="0" destOrd="0" presId="urn:microsoft.com/office/officeart/2018/2/layout/IconLabelList"/>
    <dgm:cxn modelId="{A6445C8D-0B01-42B4-8AC1-A862DC1B19CD}" type="presOf" srcId="{801BCB19-CF10-4CA1-904F-186FD522F7F3}" destId="{3C9386E7-D172-4835-AD35-CE14B6ED6833}" srcOrd="0" destOrd="0" presId="urn:microsoft.com/office/officeart/2018/2/layout/IconLabelList"/>
    <dgm:cxn modelId="{01C5C3A9-4AF8-44C6-983F-D43D0490C4A8}" srcId="{81877980-C72E-4AB7-9761-21FE1194296E}" destId="{801BCB19-CF10-4CA1-904F-186FD522F7F3}" srcOrd="1" destOrd="0" parTransId="{215916B2-BE98-455B-BDBE-234D729AE85D}" sibTransId="{161237C4-EE45-4B24-83CC-70ADA753D111}"/>
    <dgm:cxn modelId="{CD3051AE-BB46-4524-83DE-7A0BFB2CAA3C}" type="presOf" srcId="{6EBFDDEC-7013-4254-B1EA-115ED51EE478}" destId="{8C595DAE-40F7-4E59-B27B-35CCEFABC4C2}" srcOrd="0" destOrd="0" presId="urn:microsoft.com/office/officeart/2018/2/layout/IconLabelList"/>
    <dgm:cxn modelId="{626C24BC-D323-4786-A505-D6D1877B84CB}" srcId="{81877980-C72E-4AB7-9761-21FE1194296E}" destId="{1FAB42C2-A229-4802-A818-BD1B3FC70A79}" srcOrd="2" destOrd="0" parTransId="{E3D47F7B-9837-4408-9A06-2474227A5A15}" sibTransId="{537CDC99-A998-4F24-9832-436CD9298176}"/>
    <dgm:cxn modelId="{C9C2A2D0-5115-4434-982F-72C6789C29BF}" srcId="{81877980-C72E-4AB7-9761-21FE1194296E}" destId="{1F48F737-B73B-42F7-B975-984C76B3C14C}" srcOrd="4" destOrd="0" parTransId="{0CC6D03C-3F96-4C02-8CFB-7BEC69724859}" sibTransId="{76367660-AFB0-445F-A8B5-7CA06E3215F4}"/>
    <dgm:cxn modelId="{3246E9D3-C1DC-4941-8E70-2832007575B4}" type="presOf" srcId="{1FAB42C2-A229-4802-A818-BD1B3FC70A79}" destId="{0CF09CBA-E589-49A2-86C2-3667DEA7DAEB}" srcOrd="0" destOrd="0" presId="urn:microsoft.com/office/officeart/2018/2/layout/IconLabelList"/>
    <dgm:cxn modelId="{9FE8D3E9-0EFA-4BD3-92B8-4AFB62377A17}" type="presOf" srcId="{1F48F737-B73B-42F7-B975-984C76B3C14C}" destId="{BE8DFBB4-9F74-4B21-95F7-0C480DF1AE30}" srcOrd="0" destOrd="0" presId="urn:microsoft.com/office/officeart/2018/2/layout/IconLabelList"/>
    <dgm:cxn modelId="{5A17FBE9-E0F5-4592-A1C6-B21503070238}" srcId="{81877980-C72E-4AB7-9761-21FE1194296E}" destId="{6EBFDDEC-7013-4254-B1EA-115ED51EE478}" srcOrd="3" destOrd="0" parTransId="{2EFA4763-6837-42F2-934B-6911DA88B348}" sibTransId="{20C60805-C606-43E6-AFAD-F31EA2B73E53}"/>
    <dgm:cxn modelId="{976D3F1A-4059-4513-BDF3-5F3DA0D56785}" type="presParOf" srcId="{AE047153-56F3-472F-9472-EF876B66CCA5}" destId="{99587DAA-AD53-4883-A492-6525CEF8EA09}" srcOrd="0" destOrd="0" presId="urn:microsoft.com/office/officeart/2018/2/layout/IconLabelList"/>
    <dgm:cxn modelId="{7E5390E3-5D2D-4B2E-A581-B67A02FA6DF2}" type="presParOf" srcId="{99587DAA-AD53-4883-A492-6525CEF8EA09}" destId="{1206D0F9-B711-4BAC-9286-2A188600753F}" srcOrd="0" destOrd="0" presId="urn:microsoft.com/office/officeart/2018/2/layout/IconLabelList"/>
    <dgm:cxn modelId="{6777471C-DF4E-49F6-894B-BF4222E6A206}" type="presParOf" srcId="{99587DAA-AD53-4883-A492-6525CEF8EA09}" destId="{39604F5F-55CB-4003-9B39-B6AD41BB8EF2}" srcOrd="1" destOrd="0" presId="urn:microsoft.com/office/officeart/2018/2/layout/IconLabelList"/>
    <dgm:cxn modelId="{CC2EA016-BD76-40D7-B822-017369253680}" type="presParOf" srcId="{99587DAA-AD53-4883-A492-6525CEF8EA09}" destId="{3364E4A4-E575-4CE1-9DD3-B687C8A1E0FB}" srcOrd="2" destOrd="0" presId="urn:microsoft.com/office/officeart/2018/2/layout/IconLabelList"/>
    <dgm:cxn modelId="{F3FF6462-45EF-49D3-AE36-A644ECF99FC1}" type="presParOf" srcId="{AE047153-56F3-472F-9472-EF876B66CCA5}" destId="{6FD4CF23-FD09-40DB-B7B5-3ED3FA0E8366}" srcOrd="1" destOrd="0" presId="urn:microsoft.com/office/officeart/2018/2/layout/IconLabelList"/>
    <dgm:cxn modelId="{905CFEE6-141F-4E32-AC7A-3409750FFB68}" type="presParOf" srcId="{AE047153-56F3-472F-9472-EF876B66CCA5}" destId="{94BD2F32-7BBE-41E9-9312-96FBBD190114}" srcOrd="2" destOrd="0" presId="urn:microsoft.com/office/officeart/2018/2/layout/IconLabelList"/>
    <dgm:cxn modelId="{FD455B81-E1CC-45DC-AF33-FCBFEB5F78D7}" type="presParOf" srcId="{94BD2F32-7BBE-41E9-9312-96FBBD190114}" destId="{E6D3D675-DA89-47EA-B9AC-DF5138308574}" srcOrd="0" destOrd="0" presId="urn:microsoft.com/office/officeart/2018/2/layout/IconLabelList"/>
    <dgm:cxn modelId="{38E22DA0-B1BA-4760-AF8A-F9DEA6848618}" type="presParOf" srcId="{94BD2F32-7BBE-41E9-9312-96FBBD190114}" destId="{C5F7523C-CDA4-4990-9BB1-00657120B5F3}" srcOrd="1" destOrd="0" presId="urn:microsoft.com/office/officeart/2018/2/layout/IconLabelList"/>
    <dgm:cxn modelId="{B0662FC3-3866-46ED-9D0B-890F1920E044}" type="presParOf" srcId="{94BD2F32-7BBE-41E9-9312-96FBBD190114}" destId="{3C9386E7-D172-4835-AD35-CE14B6ED6833}" srcOrd="2" destOrd="0" presId="urn:microsoft.com/office/officeart/2018/2/layout/IconLabelList"/>
    <dgm:cxn modelId="{A4FD7341-9C8E-4585-B4D0-37CE4EBAC600}" type="presParOf" srcId="{AE047153-56F3-472F-9472-EF876B66CCA5}" destId="{3B8B7691-F5DD-4A5F-ABDC-1ADE4EE2594B}" srcOrd="3" destOrd="0" presId="urn:microsoft.com/office/officeart/2018/2/layout/IconLabelList"/>
    <dgm:cxn modelId="{6CEC0539-F8CA-46E6-B20D-D8BBCF6C7A2D}" type="presParOf" srcId="{AE047153-56F3-472F-9472-EF876B66CCA5}" destId="{1D892621-D465-4788-A71F-1B254E8659CC}" srcOrd="4" destOrd="0" presId="urn:microsoft.com/office/officeart/2018/2/layout/IconLabelList"/>
    <dgm:cxn modelId="{16364D5E-31A9-415A-AFF2-AE01302B9B6B}" type="presParOf" srcId="{1D892621-D465-4788-A71F-1B254E8659CC}" destId="{86F0300D-93B7-462D-AC0B-A14FAF102070}" srcOrd="0" destOrd="0" presId="urn:microsoft.com/office/officeart/2018/2/layout/IconLabelList"/>
    <dgm:cxn modelId="{A237E8CD-7CBD-4A4D-ABF6-C85DF41F3543}" type="presParOf" srcId="{1D892621-D465-4788-A71F-1B254E8659CC}" destId="{7BBCFFF2-D6DF-4767-B367-E06397A11D7E}" srcOrd="1" destOrd="0" presId="urn:microsoft.com/office/officeart/2018/2/layout/IconLabelList"/>
    <dgm:cxn modelId="{7ADFBF37-D038-4592-A7EF-C088FFC86DF1}" type="presParOf" srcId="{1D892621-D465-4788-A71F-1B254E8659CC}" destId="{0CF09CBA-E589-49A2-86C2-3667DEA7DAEB}" srcOrd="2" destOrd="0" presId="urn:microsoft.com/office/officeart/2018/2/layout/IconLabelList"/>
    <dgm:cxn modelId="{5DE679BD-65D5-45A4-82FF-B31C56B75235}" type="presParOf" srcId="{AE047153-56F3-472F-9472-EF876B66CCA5}" destId="{7A084BFE-ACF7-4234-B295-F3F017F1983A}" srcOrd="5" destOrd="0" presId="urn:microsoft.com/office/officeart/2018/2/layout/IconLabelList"/>
    <dgm:cxn modelId="{EB295742-EF23-4407-B3AF-E35825EA3E34}" type="presParOf" srcId="{AE047153-56F3-472F-9472-EF876B66CCA5}" destId="{560BF03E-EE52-4D2A-B651-2BE40C3B92F9}" srcOrd="6" destOrd="0" presId="urn:microsoft.com/office/officeart/2018/2/layout/IconLabelList"/>
    <dgm:cxn modelId="{4079BCA5-3D63-4CF4-85DD-53FC3DF3B5E7}" type="presParOf" srcId="{560BF03E-EE52-4D2A-B651-2BE40C3B92F9}" destId="{6AA46D0C-E5E5-4D34-804D-EC47030FCA68}" srcOrd="0" destOrd="0" presId="urn:microsoft.com/office/officeart/2018/2/layout/IconLabelList"/>
    <dgm:cxn modelId="{8D3AB8E9-EEC9-49CB-A13E-653D48ECE42C}" type="presParOf" srcId="{560BF03E-EE52-4D2A-B651-2BE40C3B92F9}" destId="{B426E7E3-1C38-421C-98EC-CF048F6A8E41}" srcOrd="1" destOrd="0" presId="urn:microsoft.com/office/officeart/2018/2/layout/IconLabelList"/>
    <dgm:cxn modelId="{2BE1DEE6-C6B5-40FD-BFFF-470B7BCE9C9C}" type="presParOf" srcId="{560BF03E-EE52-4D2A-B651-2BE40C3B92F9}" destId="{8C595DAE-40F7-4E59-B27B-35CCEFABC4C2}" srcOrd="2" destOrd="0" presId="urn:microsoft.com/office/officeart/2018/2/layout/IconLabelList"/>
    <dgm:cxn modelId="{F76C9DE2-EB4D-40A6-B7D4-BDBDBF4C7949}" type="presParOf" srcId="{AE047153-56F3-472F-9472-EF876B66CCA5}" destId="{642FF2F6-38EF-420A-87E8-4A322DA03965}" srcOrd="7" destOrd="0" presId="urn:microsoft.com/office/officeart/2018/2/layout/IconLabelList"/>
    <dgm:cxn modelId="{CFC1BB94-B147-4653-8AC8-FCE4EEE8B87B}" type="presParOf" srcId="{AE047153-56F3-472F-9472-EF876B66CCA5}" destId="{1DFE4B83-4E2E-4B44-A240-720015C61142}" srcOrd="8" destOrd="0" presId="urn:microsoft.com/office/officeart/2018/2/layout/IconLabelList"/>
    <dgm:cxn modelId="{9E537071-5A76-42E3-8EEB-321B76E8D577}" type="presParOf" srcId="{1DFE4B83-4E2E-4B44-A240-720015C61142}" destId="{4777B59F-0DA7-4200-AB9C-3DF8034832D1}" srcOrd="0" destOrd="0" presId="urn:microsoft.com/office/officeart/2018/2/layout/IconLabelList"/>
    <dgm:cxn modelId="{B9C6860B-246C-417E-8FDE-7A8CF7FD65ED}" type="presParOf" srcId="{1DFE4B83-4E2E-4B44-A240-720015C61142}" destId="{D42B8E6D-F8A0-45E0-A8BA-8B85555BE820}" srcOrd="1" destOrd="0" presId="urn:microsoft.com/office/officeart/2018/2/layout/IconLabelList"/>
    <dgm:cxn modelId="{4D02F518-1279-4560-A9AC-680F226FDEA3}" type="presParOf" srcId="{1DFE4B83-4E2E-4B44-A240-720015C61142}" destId="{BE8DFBB4-9F74-4B21-95F7-0C480DF1AE3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3E0C-AB01-4A18-96B5-D4865E1CF814}">
      <dsp:nvSpPr>
        <dsp:cNvPr id="0" name=""/>
        <dsp:cNvSpPr/>
      </dsp:nvSpPr>
      <dsp:spPr>
        <a:xfrm>
          <a:off x="0" y="478008"/>
          <a:ext cx="4038600" cy="204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Pupils will be assessed in class throughout the year by completing unit assessments, designed to meet the outcomes set by the SQA.</a:t>
          </a:r>
          <a:endParaRPr lang="en-US" sz="1900" kern="1200"/>
        </a:p>
      </dsp:txBody>
      <dsp:txXfrm>
        <a:off x="99836" y="577844"/>
        <a:ext cx="3838928" cy="1845488"/>
      </dsp:txXfrm>
    </dsp:sp>
    <dsp:sp modelId="{AFBA3999-5D87-445F-A5F8-EE32B30809C3}">
      <dsp:nvSpPr>
        <dsp:cNvPr id="0" name=""/>
        <dsp:cNvSpPr/>
      </dsp:nvSpPr>
      <dsp:spPr>
        <a:xfrm>
          <a:off x="0" y="2577888"/>
          <a:ext cx="4038600" cy="204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These are assessed and marked within the school and details of passes are then sent to the SQA.</a:t>
          </a:r>
          <a:endParaRPr lang="en-US" sz="1900" kern="1200"/>
        </a:p>
      </dsp:txBody>
      <dsp:txXfrm>
        <a:off x="99836" y="2677724"/>
        <a:ext cx="3838928" cy="1845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6D0F9-B711-4BAC-9286-2A188600753F}">
      <dsp:nvSpPr>
        <dsp:cNvPr id="0" name=""/>
        <dsp:cNvSpPr/>
      </dsp:nvSpPr>
      <dsp:spPr>
        <a:xfrm>
          <a:off x="398652" y="1425415"/>
          <a:ext cx="649423" cy="6494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4E4A4-E575-4CE1-9DD3-B687C8A1E0FB}">
      <dsp:nvSpPr>
        <dsp:cNvPr id="0" name=""/>
        <dsp:cNvSpPr/>
      </dsp:nvSpPr>
      <dsp:spPr>
        <a:xfrm>
          <a:off x="1782" y="2375912"/>
          <a:ext cx="1443164" cy="1055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This will be done in class from January to March and N4 pupils will complete one for each of the three Social Subjects.</a:t>
          </a:r>
          <a:endParaRPr lang="en-US" sz="1100" kern="1200" dirty="0"/>
        </a:p>
      </dsp:txBody>
      <dsp:txXfrm>
        <a:off x="1782" y="2375912"/>
        <a:ext cx="1443164" cy="1055313"/>
      </dsp:txXfrm>
    </dsp:sp>
    <dsp:sp modelId="{E6D3D675-DA89-47EA-B9AC-DF5138308574}">
      <dsp:nvSpPr>
        <dsp:cNvPr id="0" name=""/>
        <dsp:cNvSpPr/>
      </dsp:nvSpPr>
      <dsp:spPr>
        <a:xfrm>
          <a:off x="2094370" y="1425415"/>
          <a:ext cx="649423" cy="6494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386E7-D172-4835-AD35-CE14B6ED6833}">
      <dsp:nvSpPr>
        <dsp:cNvPr id="0" name=""/>
        <dsp:cNvSpPr/>
      </dsp:nvSpPr>
      <dsp:spPr>
        <a:xfrm>
          <a:off x="1697500" y="2375912"/>
          <a:ext cx="1443164" cy="1055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This is an extended investigation.</a:t>
          </a:r>
          <a:endParaRPr lang="en-US" sz="1100" kern="1200" dirty="0"/>
        </a:p>
      </dsp:txBody>
      <dsp:txXfrm>
        <a:off x="1697500" y="2375912"/>
        <a:ext cx="1443164" cy="1055313"/>
      </dsp:txXfrm>
    </dsp:sp>
    <dsp:sp modelId="{86F0300D-93B7-462D-AC0B-A14FAF102070}">
      <dsp:nvSpPr>
        <dsp:cNvPr id="0" name=""/>
        <dsp:cNvSpPr/>
      </dsp:nvSpPr>
      <dsp:spPr>
        <a:xfrm>
          <a:off x="3790088" y="1425415"/>
          <a:ext cx="649423" cy="6494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09CBA-E589-49A2-86C2-3667DEA7DAEB}">
      <dsp:nvSpPr>
        <dsp:cNvPr id="0" name=""/>
        <dsp:cNvSpPr/>
      </dsp:nvSpPr>
      <dsp:spPr>
        <a:xfrm>
          <a:off x="3393217" y="2375912"/>
          <a:ext cx="1443164" cy="1055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Pupils have to choose their own topic (with guidance) and investigate it themselves.</a:t>
          </a:r>
          <a:endParaRPr lang="en-US" sz="1100" kern="1200" dirty="0"/>
        </a:p>
      </dsp:txBody>
      <dsp:txXfrm>
        <a:off x="3393217" y="2375912"/>
        <a:ext cx="1443164" cy="1055313"/>
      </dsp:txXfrm>
    </dsp:sp>
    <dsp:sp modelId="{6AA46D0C-E5E5-4D34-804D-EC47030FCA68}">
      <dsp:nvSpPr>
        <dsp:cNvPr id="0" name=""/>
        <dsp:cNvSpPr/>
      </dsp:nvSpPr>
      <dsp:spPr>
        <a:xfrm>
          <a:off x="5485805" y="1425415"/>
          <a:ext cx="649423" cy="6494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95DAE-40F7-4E59-B27B-35CCEFABC4C2}">
      <dsp:nvSpPr>
        <dsp:cNvPr id="0" name=""/>
        <dsp:cNvSpPr/>
      </dsp:nvSpPr>
      <dsp:spPr>
        <a:xfrm>
          <a:off x="5088935" y="2375912"/>
          <a:ext cx="1443164" cy="1055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Pupils then choose how to present their findings.</a:t>
          </a:r>
          <a:r>
            <a:rPr lang="en-GB" sz="1100" kern="1200">
              <a:latin typeface="Lucida Sans Unicode"/>
            </a:rPr>
            <a:t> </a:t>
          </a:r>
          <a:r>
            <a:rPr lang="en-GB" sz="1100" kern="1200"/>
            <a:t> This could be as a report, presentation, poster </a:t>
          </a:r>
          <a:r>
            <a:rPr lang="en-GB" sz="1100" kern="1200">
              <a:latin typeface="Lucida Sans Unicode"/>
            </a:rPr>
            <a:t>etc</a:t>
          </a:r>
          <a:r>
            <a:rPr lang="en-GB" sz="1100" kern="1200"/>
            <a:t>.</a:t>
          </a:r>
          <a:endParaRPr lang="en-US" sz="1100" kern="1200"/>
        </a:p>
      </dsp:txBody>
      <dsp:txXfrm>
        <a:off x="5088935" y="2375912"/>
        <a:ext cx="1443164" cy="1055313"/>
      </dsp:txXfrm>
    </dsp:sp>
    <dsp:sp modelId="{4777B59F-0DA7-4200-AB9C-3DF8034832D1}">
      <dsp:nvSpPr>
        <dsp:cNvPr id="0" name=""/>
        <dsp:cNvSpPr/>
      </dsp:nvSpPr>
      <dsp:spPr>
        <a:xfrm>
          <a:off x="7181523" y="1425415"/>
          <a:ext cx="649423" cy="6494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FBB4-9F74-4B21-95F7-0C480DF1AE30}">
      <dsp:nvSpPr>
        <dsp:cNvPr id="0" name=""/>
        <dsp:cNvSpPr/>
      </dsp:nvSpPr>
      <dsp:spPr>
        <a:xfrm>
          <a:off x="6784653" y="2375912"/>
          <a:ext cx="1443164" cy="1055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This is the most demanding part of the N4 course, as pupils really must do it themselves and meet the deadlines set by their teacher.</a:t>
          </a:r>
          <a:endParaRPr lang="en-US" sz="1100" kern="1200" dirty="0"/>
        </a:p>
      </dsp:txBody>
      <dsp:txXfrm>
        <a:off x="6784653" y="2375912"/>
        <a:ext cx="1443164" cy="1055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6F02C-9581-490C-813B-7D8AD936038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9E9DD-CD6D-466E-8660-DCD6C262A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928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9E9DD-CD6D-466E-8660-DCD6C262A9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8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76E576D-5F42-4181-842C-A75AE9E29C14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22BDC38-2CD7-4D67-B32F-52B92702DCF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829761"/>
          </a:xfrm>
        </p:spPr>
        <p:txBody>
          <a:bodyPr vert="horz" lIns="91440" tIns="45720" rIns="91440" bIns="45720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GB" dirty="0"/>
              <a:t>N3/4 Social Subjects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7772400" cy="1199704"/>
          </a:xfrm>
        </p:spPr>
        <p:txBody>
          <a:bodyPr/>
          <a:lstStyle/>
          <a:p>
            <a:r>
              <a:rPr lang="en-GB" dirty="0"/>
              <a:t>A guide for parents and carers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25479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23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DC070B-65B0-46D4-BE67-3EB01671D2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81328"/>
          <a:ext cx="8229600" cy="485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GB" dirty="0"/>
              <a:t>Added Value Unit (N4)</a:t>
            </a:r>
            <a:br>
              <a:rPr lang="en-GB" dirty="0"/>
            </a:br>
            <a:r>
              <a:rPr lang="en-GB" dirty="0"/>
              <a:t>*Removed this year.</a:t>
            </a:r>
          </a:p>
        </p:txBody>
      </p:sp>
    </p:spTree>
    <p:extLst>
      <p:ext uri="{BB962C8B-B14F-4D97-AF65-F5344CB8AC3E}">
        <p14:creationId xmlns:p14="http://schemas.microsoft.com/office/powerpoint/2010/main" val="38012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 fontScale="92500"/>
          </a:bodyPr>
          <a:lstStyle/>
          <a:p>
            <a:pPr indent="-255905"/>
            <a:r>
              <a:rPr lang="en-GB" dirty="0"/>
              <a:t>This will be done in class from January to March.</a:t>
            </a:r>
            <a:endParaRPr lang="en-US" dirty="0"/>
          </a:p>
          <a:p>
            <a:pPr indent="-255905"/>
            <a:r>
              <a:rPr lang="en-GB" dirty="0"/>
              <a:t>This is an extended investigation.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dirty="0"/>
              <a:t>Pupils choose their own topic (with guidance) and investigate it themselves.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dirty="0"/>
              <a:t>Pupils then choose how to present their findings.  This could be as a report, presentation, poster or anything else that they want to do.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dirty="0"/>
              <a:t>This is the most demanding part of the N4 course, as pupils really must do it themselves and meet the deadlines set by their teacher.</a:t>
            </a:r>
            <a:endParaRPr lang="en-GB" dirty="0">
              <a:cs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Added Value Unit (N4)</a:t>
            </a:r>
          </a:p>
        </p:txBody>
      </p:sp>
    </p:spTree>
    <p:extLst>
      <p:ext uri="{BB962C8B-B14F-4D97-AF65-F5344CB8AC3E}">
        <p14:creationId xmlns:p14="http://schemas.microsoft.com/office/powerpoint/2010/main" val="144106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C6E493-14A7-427B-927F-DABA048BD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947993"/>
          </a:xfrm>
        </p:spPr>
        <p:txBody>
          <a:bodyPr vert="horz" lIns="91440" tIns="45720" rIns="91440" bIns="45720" anchor="t">
            <a:normAutofit/>
          </a:bodyPr>
          <a:lstStyle/>
          <a:p>
            <a:pPr indent="-255905"/>
            <a:r>
              <a:rPr lang="en-GB" sz="2400" dirty="0">
                <a:cs typeface="Lucida Sans Unicode"/>
              </a:rPr>
              <a:t>All lessons will be delivered via a combination of Microsoft PowerPoint and OneNote and pupils will access these via their iPads.</a:t>
            </a:r>
          </a:p>
          <a:p>
            <a:pPr indent="-255905"/>
            <a:endParaRPr lang="en-GB" sz="2400" dirty="0">
              <a:cs typeface="Lucida Sans Unicode"/>
            </a:endParaRPr>
          </a:p>
          <a:p>
            <a:pPr indent="-255905"/>
            <a:r>
              <a:rPr lang="en-GB" sz="2400" dirty="0">
                <a:cs typeface="Lucida Sans Unicode"/>
              </a:rPr>
              <a:t>Pupils can access these at any time for use in revision or to support them during the AVU.</a:t>
            </a:r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43D8EA7-F73A-4DAD-AA6E-3D16FF1AF9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2815" y="846452"/>
            <a:ext cx="1635370" cy="151679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4B491A-2F4E-465B-BC42-681F123D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GB" dirty="0">
                <a:cs typeface="Lucida Sans Unicode"/>
              </a:rPr>
              <a:t>What we provide.</a:t>
            </a:r>
            <a:endParaRPr lang="en-GB" dirty="0"/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FC97C6F6-F294-401E-8812-F873BC69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844" y="1715598"/>
            <a:ext cx="1340095" cy="1246310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CCF828-F24A-4A69-9182-6AD5E144A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923" y="3073828"/>
            <a:ext cx="2743200" cy="31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0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 vert="horz" lIns="91440" tIns="45720" rIns="91440" bIns="45720" anchor="t">
            <a:normAutofit fontScale="92500" lnSpcReduction="20000"/>
          </a:bodyPr>
          <a:lstStyle/>
          <a:p>
            <a:pPr indent="-255905"/>
            <a:r>
              <a:rPr lang="en-GB"/>
              <a:t>Good attendance is essential, as this </a:t>
            </a:r>
            <a:r>
              <a:rPr lang="en-GB" dirty="0"/>
              <a:t>course is internally assessed throughout the year.</a:t>
            </a:r>
            <a:endParaRPr lang="en-US"/>
          </a:p>
          <a:p>
            <a:pPr indent="-255905"/>
            <a:r>
              <a:rPr lang="en-GB"/>
              <a:t>Catch up – if your child misses any class time, it is extremely important </a:t>
            </a:r>
            <a:r>
              <a:rPr lang="en-GB" dirty="0"/>
              <a:t>that they catch up with missed work.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dirty="0"/>
              <a:t>Homework – help to create a time and space where pupils can complete homework, by themselves.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dirty="0"/>
              <a:t>Deadlines – please help your child to be organised about recording and meeting deadlines – especially </a:t>
            </a:r>
            <a:r>
              <a:rPr lang="en-GB"/>
              <a:t>for the Added Value Unit. </a:t>
            </a:r>
            <a:endParaRPr lang="en-GB" dirty="0"/>
          </a:p>
          <a:p>
            <a:pPr indent="-255905"/>
            <a:r>
              <a:rPr lang="en-GB"/>
              <a:t>Regular check-ins about what your child </a:t>
            </a:r>
            <a:r>
              <a:rPr lang="en-GB" dirty="0"/>
              <a:t>is doing and </a:t>
            </a:r>
            <a:r>
              <a:rPr lang="en-GB"/>
              <a:t>what deadlines are coming up would be </a:t>
            </a:r>
            <a:r>
              <a:rPr lang="en-GB" dirty="0"/>
              <a:t>beneficial.</a:t>
            </a:r>
            <a:endParaRPr lang="en-GB">
              <a:cs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42" y="2458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How can you support your child?</a:t>
            </a:r>
          </a:p>
        </p:txBody>
      </p:sp>
    </p:spTree>
    <p:extLst>
      <p:ext uri="{BB962C8B-B14F-4D97-AF65-F5344CB8AC3E}">
        <p14:creationId xmlns:p14="http://schemas.microsoft.com/office/powerpoint/2010/main" val="215511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pPr indent="-255905"/>
            <a:r>
              <a:rPr lang="en-GB" dirty="0"/>
              <a:t>Pupils are given the opportunity to study all three Social Subjects at N3/4 level – Modern Studies, History &amp; Geography.</a:t>
            </a:r>
            <a:endParaRPr lang="en-US" dirty="0"/>
          </a:p>
          <a:p>
            <a:pPr indent="-255905"/>
            <a:r>
              <a:rPr lang="en-GB" dirty="0"/>
              <a:t>They remain in the same class throughout, studying each subject separately.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dirty="0"/>
              <a:t>Classes are led by a subject specialist teacher for each class:</a:t>
            </a:r>
            <a:endParaRPr lang="en-GB" dirty="0">
              <a:cs typeface="Lucida Sans Unicode"/>
            </a:endParaRPr>
          </a:p>
          <a:p>
            <a:pPr indent="-255905">
              <a:buFont typeface="Courier New"/>
              <a:buChar char="o"/>
            </a:pPr>
            <a:r>
              <a:rPr lang="en-GB" b="1" dirty="0">
                <a:cs typeface="Lucida Sans Unicode"/>
              </a:rPr>
              <a:t>History – Miss Wylie</a:t>
            </a:r>
          </a:p>
          <a:p>
            <a:pPr indent="-255905">
              <a:buFont typeface="Courier New"/>
              <a:buChar char="o"/>
            </a:pPr>
            <a:r>
              <a:rPr lang="en-GB" b="1" dirty="0">
                <a:cs typeface="Lucida Sans Unicode"/>
              </a:rPr>
              <a:t>Modern Studies – Mr Regan</a:t>
            </a:r>
          </a:p>
          <a:p>
            <a:pPr indent="-255905">
              <a:buFont typeface="Courier New"/>
              <a:buChar char="o"/>
            </a:pPr>
            <a:r>
              <a:rPr lang="en-GB" b="1" dirty="0">
                <a:cs typeface="Lucida Sans Unicode"/>
              </a:rPr>
              <a:t>Geography – Miss Marsden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99703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90" y="1182253"/>
            <a:ext cx="4598135" cy="5328592"/>
          </a:xfrm>
        </p:spPr>
        <p:txBody>
          <a:bodyPr vert="horz" lIns="91440" tIns="45720" rIns="91440" bIns="45720" anchor="t">
            <a:noAutofit/>
          </a:bodyPr>
          <a:lstStyle/>
          <a:p>
            <a:pPr indent="-255905"/>
            <a:r>
              <a:rPr lang="en-GB" sz="2200" dirty="0">
                <a:cs typeface="Lucida Sans Unicode"/>
              </a:rPr>
              <a:t>Pupils will study three distinct topics as part of N3/4 History:</a:t>
            </a:r>
            <a:endParaRPr lang="en-US" dirty="0"/>
          </a:p>
          <a:p>
            <a:pPr indent="-255905"/>
            <a:endParaRPr lang="en-GB" sz="2200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b="1" dirty="0">
                <a:cs typeface="Lucida Sans Unicode"/>
              </a:rPr>
              <a:t>Martin Luther King</a:t>
            </a:r>
          </a:p>
          <a:p>
            <a:pPr indent="-255905">
              <a:buFont typeface="Wingdings"/>
              <a:buChar char="ü"/>
            </a:pPr>
            <a:endParaRPr lang="en-GB" b="1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b="1" dirty="0">
                <a:cs typeface="Lucida Sans Unicode"/>
              </a:rPr>
              <a:t>The Life and Death of William Wallace</a:t>
            </a:r>
          </a:p>
          <a:p>
            <a:pPr indent="-255905">
              <a:buFont typeface="Wingdings"/>
              <a:buChar char="ü"/>
            </a:pPr>
            <a:endParaRPr lang="en-GB" b="1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b="1" dirty="0">
                <a:cs typeface="Lucida Sans Unicode"/>
              </a:rPr>
              <a:t>City Life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634" y="130864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GB" dirty="0"/>
              <a:t>HISTORY</a:t>
            </a:r>
          </a:p>
        </p:txBody>
      </p:sp>
      <p:pic>
        <p:nvPicPr>
          <p:cNvPr id="4" name="Picture 4" descr="A picture containing person, brass, person, indoor&#10;&#10;Description automatically generated">
            <a:extLst>
              <a:ext uri="{FF2B5EF4-FFF2-40B4-BE49-F238E27FC236}">
                <a16:creationId xmlns:a16="http://schemas.microsoft.com/office/drawing/2014/main" id="{B42591C8-7E6D-40FA-A180-E6435D72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590" y="1719322"/>
            <a:ext cx="2743200" cy="123444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5005852-43D2-4C78-8DB2-CCB1E4CE8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80" y="3298885"/>
            <a:ext cx="1537493" cy="188885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Picture 6" descr="A group of people on a sidewalk in front of a house&#10;&#10;Description automatically generated">
            <a:extLst>
              <a:ext uri="{FF2B5EF4-FFF2-40B4-BE49-F238E27FC236}">
                <a16:creationId xmlns:a16="http://schemas.microsoft.com/office/drawing/2014/main" id="{34E3F834-9895-46E4-83D2-BC36E5C86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938" y="4859256"/>
            <a:ext cx="2168770" cy="17223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8426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N4		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/>
              <a:t>N3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 vert="horz" lIns="91440" tIns="45720" rIns="91440" bIns="45720" anchor="t">
            <a:normAutofit fontScale="92500"/>
          </a:bodyPr>
          <a:lstStyle/>
          <a:p>
            <a:pPr indent="-255905"/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1</a:t>
            </a:r>
            <a:r>
              <a:rPr lang="en-GB" dirty="0"/>
              <a:t> – Martin Luther King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2</a:t>
            </a:r>
            <a:r>
              <a:rPr lang="en-GB" dirty="0"/>
              <a:t> – The Life &amp; Death of William Wallace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3</a:t>
            </a:r>
            <a:r>
              <a:rPr lang="en-GB" dirty="0"/>
              <a:t> – City Life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Added Value Unit</a:t>
            </a:r>
          </a:p>
          <a:p>
            <a:pPr marL="109855" indent="0">
              <a:buNone/>
            </a:pPr>
            <a:r>
              <a:rPr lang="en-GB" b="1" dirty="0">
                <a:cs typeface="Lucida Sans Unicode"/>
              </a:rPr>
              <a:t>* This unit has been removed by the SQA for session 2021-22.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anchor="t">
            <a:normAutofit fontScale="92500"/>
          </a:bodyPr>
          <a:lstStyle/>
          <a:p>
            <a:pPr indent="-255905"/>
            <a:endParaRPr lang="en-GB" dirty="0">
              <a:cs typeface="Lucida Sans Unicode"/>
            </a:endParaRPr>
          </a:p>
          <a:p>
            <a:pPr indent="-255905">
              <a:spcBef>
                <a:spcPts val="400"/>
              </a:spcBef>
            </a:pPr>
            <a:r>
              <a:rPr lang="en-GB" b="1" dirty="0">
                <a:ea typeface="+mn-lt"/>
                <a:cs typeface="+mn-lt"/>
              </a:rPr>
              <a:t>Unit 1</a:t>
            </a:r>
            <a:r>
              <a:rPr lang="en-GB" dirty="0">
                <a:ea typeface="+mn-lt"/>
                <a:cs typeface="+mn-lt"/>
              </a:rPr>
              <a:t> – Martin Luther King</a:t>
            </a:r>
          </a:p>
          <a:p>
            <a:pPr indent="-255905">
              <a:spcBef>
                <a:spcPts val="400"/>
              </a:spcBef>
            </a:pPr>
            <a:r>
              <a:rPr lang="en-GB" b="1" dirty="0">
                <a:ea typeface="+mn-lt"/>
                <a:cs typeface="+mn-lt"/>
              </a:rPr>
              <a:t>Unit 2</a:t>
            </a:r>
            <a:r>
              <a:rPr lang="en-GB" dirty="0">
                <a:ea typeface="+mn-lt"/>
                <a:cs typeface="+mn-lt"/>
              </a:rPr>
              <a:t> – The Life &amp; Death of William Wallace</a:t>
            </a:r>
          </a:p>
          <a:p>
            <a:pPr indent="-255905">
              <a:spcBef>
                <a:spcPts val="400"/>
              </a:spcBef>
            </a:pPr>
            <a:r>
              <a:rPr lang="en-GB" b="1" dirty="0">
                <a:ea typeface="+mn-lt"/>
                <a:cs typeface="+mn-lt"/>
              </a:rPr>
              <a:t>Unit 3</a:t>
            </a:r>
            <a:r>
              <a:rPr lang="en-GB" dirty="0">
                <a:ea typeface="+mn-lt"/>
                <a:cs typeface="+mn-lt"/>
              </a:rPr>
              <a:t> – City Life</a:t>
            </a:r>
            <a:endParaRPr lang="en-GB" dirty="0"/>
          </a:p>
          <a:p>
            <a:pPr indent="-255905"/>
            <a:endParaRPr lang="en-GB" dirty="0"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14256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AC533D-671C-4E01-B40B-EBC2425B3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5172944"/>
          </a:xfrm>
        </p:spPr>
        <p:txBody>
          <a:bodyPr vert="horz" lIns="91440" tIns="45720" rIns="91440" bIns="45720" anchor="t">
            <a:normAutofit/>
          </a:bodyPr>
          <a:lstStyle/>
          <a:p>
            <a:pPr indent="-255905"/>
            <a:r>
              <a:rPr lang="en-GB" dirty="0">
                <a:cs typeface="Lucida Sans Unicode"/>
              </a:rPr>
              <a:t>Pupils will study three distinct topics within N3/4 Modern Studies:</a:t>
            </a:r>
            <a:endParaRPr lang="en-US" dirty="0"/>
          </a:p>
          <a:p>
            <a:pPr indent="-255905"/>
            <a:endParaRPr lang="en-GB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b="1" dirty="0">
                <a:cs typeface="Lucida Sans Unicode"/>
              </a:rPr>
              <a:t>Crime and Law</a:t>
            </a:r>
          </a:p>
          <a:p>
            <a:pPr marL="109855" indent="0">
              <a:buNone/>
            </a:pPr>
            <a:endParaRPr lang="en-GB" b="1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b="1" dirty="0">
                <a:cs typeface="Lucida Sans Unicode"/>
              </a:rPr>
              <a:t>China</a:t>
            </a:r>
          </a:p>
          <a:p>
            <a:pPr marL="109855" indent="0">
              <a:buNone/>
            </a:pPr>
            <a:endParaRPr lang="en-GB" b="1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b="1" dirty="0">
                <a:cs typeface="Lucida Sans Unicode"/>
              </a:rPr>
              <a:t>Democracy in Scotland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8E29C2-6AB2-4B2B-8329-081AA2E9F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GB" dirty="0">
                <a:cs typeface="Lucida Sans Unicode"/>
              </a:rPr>
              <a:t>MODERN STUDIES</a:t>
            </a:r>
          </a:p>
        </p:txBody>
      </p:sp>
      <p:pic>
        <p:nvPicPr>
          <p:cNvPr id="1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F0F7350-52E2-4A74-B6E9-95F6BDA7BE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714" b="7843"/>
          <a:stretch/>
        </p:blipFill>
        <p:spPr>
          <a:xfrm>
            <a:off x="7116018" y="1111352"/>
            <a:ext cx="1663758" cy="1647896"/>
          </a:xfr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2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81E333-042D-4E06-B78D-E3FEB065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069" y="2941275"/>
            <a:ext cx="2110597" cy="14118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3" descr="A picture containing indoor, building, table, ceiling&#10;&#10;Description automatically generated">
            <a:extLst>
              <a:ext uri="{FF2B5EF4-FFF2-40B4-BE49-F238E27FC236}">
                <a16:creationId xmlns:a16="http://schemas.microsoft.com/office/drawing/2014/main" id="{62C1DC41-3B1C-448F-9790-8B6E08472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375" y="4832239"/>
            <a:ext cx="2743200" cy="182701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892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N4		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/>
              <a:t>N3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 vert="horz" lIns="91440" tIns="45720" rIns="91440" bIns="45720" anchor="t">
            <a:normAutofit lnSpcReduction="10000"/>
          </a:bodyPr>
          <a:lstStyle/>
          <a:p>
            <a:pPr indent="-255905"/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1</a:t>
            </a:r>
            <a:r>
              <a:rPr lang="en-GB" dirty="0"/>
              <a:t> – Crime &amp; Law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2</a:t>
            </a:r>
            <a:r>
              <a:rPr lang="en-GB" dirty="0"/>
              <a:t> – China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3</a:t>
            </a:r>
            <a:r>
              <a:rPr lang="en-GB" dirty="0"/>
              <a:t> – Democracy in Scotland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Added Value Unit</a:t>
            </a:r>
            <a:endParaRPr lang="en-GB" b="1" dirty="0">
              <a:cs typeface="Lucida Sans Unicode"/>
            </a:endParaRPr>
          </a:p>
          <a:p>
            <a:pPr marL="109855" indent="0">
              <a:buNone/>
            </a:pPr>
            <a:r>
              <a:rPr lang="en-GB" b="1" dirty="0">
                <a:ea typeface="+mn-lt"/>
                <a:cs typeface="+mn-lt"/>
              </a:rPr>
              <a:t>*This unit has been removed by the SQA for session 2021-22.</a:t>
            </a:r>
            <a:endParaRPr lang="en-GB" dirty="0">
              <a:ea typeface="+mn-lt"/>
              <a:cs typeface="+mn-lt"/>
            </a:endParaRPr>
          </a:p>
          <a:p>
            <a:pPr indent="-255905"/>
            <a:endParaRPr lang="en-GB" dirty="0">
              <a:ea typeface="+mn-lt"/>
              <a:cs typeface="+mn-lt"/>
            </a:endParaRPr>
          </a:p>
          <a:p>
            <a:pPr indent="-255905"/>
            <a:endParaRPr lang="en-GB" b="1" dirty="0">
              <a:cs typeface="Lucida Sans Unicod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anchor="t">
            <a:normAutofit lnSpcReduction="10000"/>
          </a:bodyPr>
          <a:lstStyle/>
          <a:p>
            <a:pPr indent="-255905"/>
            <a:endParaRPr lang="en-GB" dirty="0">
              <a:cs typeface="Lucida Sans Unicode"/>
            </a:endParaRPr>
          </a:p>
          <a:p>
            <a:pPr indent="-255905">
              <a:spcBef>
                <a:spcPts val="400"/>
              </a:spcBef>
            </a:pPr>
            <a:r>
              <a:rPr lang="en-GB" b="1">
                <a:ea typeface="+mn-lt"/>
                <a:cs typeface="+mn-lt"/>
              </a:rPr>
              <a:t>Unit 1</a:t>
            </a:r>
            <a:r>
              <a:rPr lang="en-GB">
                <a:ea typeface="+mn-lt"/>
                <a:cs typeface="+mn-lt"/>
              </a:rPr>
              <a:t> – Crime &amp; Law</a:t>
            </a:r>
          </a:p>
          <a:p>
            <a:pPr indent="-255905">
              <a:spcBef>
                <a:spcPts val="400"/>
              </a:spcBef>
            </a:pPr>
            <a:r>
              <a:rPr lang="en-GB" b="1">
                <a:ea typeface="+mn-lt"/>
                <a:cs typeface="+mn-lt"/>
              </a:rPr>
              <a:t>Unit 2</a:t>
            </a:r>
            <a:r>
              <a:rPr lang="en-GB">
                <a:ea typeface="+mn-lt"/>
                <a:cs typeface="+mn-lt"/>
              </a:rPr>
              <a:t> – China</a:t>
            </a:r>
          </a:p>
          <a:p>
            <a:pPr indent="-255905">
              <a:spcBef>
                <a:spcPts val="400"/>
              </a:spcBef>
            </a:pPr>
            <a:r>
              <a:rPr lang="en-GB" b="1">
                <a:ea typeface="+mn-lt"/>
                <a:cs typeface="+mn-lt"/>
              </a:rPr>
              <a:t>Unit 3</a:t>
            </a:r>
            <a:r>
              <a:rPr lang="en-GB">
                <a:ea typeface="+mn-lt"/>
                <a:cs typeface="+mn-lt"/>
              </a:rPr>
              <a:t> – Democracy in Scotland</a:t>
            </a:r>
            <a:endParaRPr lang="en-GB"/>
          </a:p>
          <a:p>
            <a:pPr indent="-255905"/>
            <a:endParaRPr lang="en-GB" dirty="0"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53146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6E93C7-C7F0-4311-AE40-88CD5B5C2E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pPr indent="-255905"/>
            <a:r>
              <a:rPr lang="en-GB" dirty="0">
                <a:cs typeface="Lucida Sans Unicode"/>
              </a:rPr>
              <a:t>Pupils will study three distinct topics in N3/4 Geography:</a:t>
            </a:r>
          </a:p>
          <a:p>
            <a:pPr indent="-255905"/>
            <a:endParaRPr lang="en-GB" dirty="0">
              <a:cs typeface="Lucida Sans Unicode"/>
            </a:endParaRPr>
          </a:p>
          <a:p>
            <a:pPr indent="-255905">
              <a:buFont typeface="Wingdings"/>
              <a:buChar char="ü"/>
            </a:pPr>
            <a:r>
              <a:rPr lang="en-GB" dirty="0">
                <a:cs typeface="Lucida Sans Unicode"/>
              </a:rPr>
              <a:t>Physical Geography</a:t>
            </a:r>
          </a:p>
          <a:p>
            <a:pPr indent="-255905">
              <a:buFont typeface="Wingdings"/>
              <a:buChar char="ü"/>
            </a:pPr>
            <a:r>
              <a:rPr lang="en-GB" dirty="0">
                <a:cs typeface="Lucida Sans Unicode"/>
              </a:rPr>
              <a:t>Human Geography</a:t>
            </a:r>
          </a:p>
          <a:p>
            <a:pPr indent="-255905">
              <a:buFont typeface="Wingdings"/>
              <a:buChar char="ü"/>
            </a:pPr>
            <a:r>
              <a:rPr lang="en-GB" dirty="0">
                <a:cs typeface="Lucida Sans Unicode"/>
              </a:rPr>
              <a:t>Global Geography</a:t>
            </a: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B7697466-E605-4440-B31F-55CC8EF6A3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598" t="15441" r="18978" b="16912"/>
          <a:stretch/>
        </p:blipFill>
        <p:spPr>
          <a:xfrm>
            <a:off x="6880219" y="447193"/>
            <a:ext cx="1520096" cy="153970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D4A637-94C0-442C-9C3F-4B276021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GB" dirty="0">
                <a:cs typeface="Lucida Sans Unicode"/>
              </a:rPr>
              <a:t>GEOGRAPHY</a:t>
            </a:r>
            <a:endParaRPr lang="en-US"/>
          </a:p>
        </p:txBody>
      </p:sp>
      <p:pic>
        <p:nvPicPr>
          <p:cNvPr id="6" name="Picture 6" descr="A large city landscape&#10;&#10;Description automatically generated">
            <a:extLst>
              <a:ext uri="{FF2B5EF4-FFF2-40B4-BE49-F238E27FC236}">
                <a16:creationId xmlns:a16="http://schemas.microsoft.com/office/drawing/2014/main" id="{84FBAE4F-8941-41CA-97A4-5236C8611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92" y="2350477"/>
            <a:ext cx="2743200" cy="1828800"/>
          </a:xfrm>
          <a:prstGeom prst="rect">
            <a:avLst/>
          </a:prstGeom>
        </p:spPr>
      </p:pic>
      <p:pic>
        <p:nvPicPr>
          <p:cNvPr id="7" name="Picture 7" descr="A close up of a coral&#10;&#10;Description automatically generated">
            <a:extLst>
              <a:ext uri="{FF2B5EF4-FFF2-40B4-BE49-F238E27FC236}">
                <a16:creationId xmlns:a16="http://schemas.microsoft.com/office/drawing/2014/main" id="{1052F076-DF5C-4D93-82A2-A4A3D99C5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123" y="4775836"/>
            <a:ext cx="2743200" cy="18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N4		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GB" dirty="0"/>
              <a:t>N3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 vert="horz" lIns="91440" tIns="45720" rIns="91440" bIns="45720" anchor="t">
            <a:normAutofit fontScale="92500" lnSpcReduction="10000"/>
          </a:bodyPr>
          <a:lstStyle/>
          <a:p>
            <a:pPr indent="-255905"/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1</a:t>
            </a:r>
            <a:r>
              <a:rPr lang="en-GB" dirty="0"/>
              <a:t> – Physical Geography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2</a:t>
            </a:r>
            <a:r>
              <a:rPr lang="en-GB" dirty="0"/>
              <a:t> – Human Geography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3</a:t>
            </a:r>
            <a:r>
              <a:rPr lang="en-GB" dirty="0"/>
              <a:t> – Global Geography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Added Value Unit</a:t>
            </a:r>
            <a:endParaRPr lang="en-GB" b="1" dirty="0">
              <a:cs typeface="Lucida Sans Unicode"/>
            </a:endParaRPr>
          </a:p>
          <a:p>
            <a:pPr marL="109855" indent="0">
              <a:buNone/>
            </a:pPr>
            <a:r>
              <a:rPr lang="en-GB" b="1" dirty="0">
                <a:cs typeface="Lucida Sans Unicode"/>
              </a:rPr>
              <a:t>*</a:t>
            </a:r>
            <a:r>
              <a:rPr lang="en-GB" b="1" dirty="0">
                <a:ea typeface="+mn-lt"/>
                <a:cs typeface="+mn-lt"/>
              </a:rPr>
              <a:t>This unit has been removed by the SQA for session 2021-22.</a:t>
            </a: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109855" indent="0">
              <a:buNone/>
            </a:pPr>
            <a:endParaRPr lang="en-GB" b="1" dirty="0">
              <a:cs typeface="Lucida Sans Unicode"/>
            </a:endParaRPr>
          </a:p>
          <a:p>
            <a:pPr marL="0" indent="0">
              <a:buNone/>
            </a:pPr>
            <a:endParaRPr lang="en-GB" dirty="0">
              <a:cs typeface="Lucida Sans Unicode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anchor="t">
            <a:normAutofit fontScale="92500" lnSpcReduction="10000"/>
          </a:bodyPr>
          <a:lstStyle/>
          <a:p>
            <a:pPr indent="-255905"/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1</a:t>
            </a:r>
            <a:r>
              <a:rPr lang="en-GB" dirty="0"/>
              <a:t> – Scotland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2</a:t>
            </a:r>
            <a:r>
              <a:rPr lang="en-GB" dirty="0"/>
              <a:t> – Brazil</a:t>
            </a:r>
            <a:endParaRPr lang="en-GB" dirty="0">
              <a:cs typeface="Lucida Sans Unicode"/>
            </a:endParaRPr>
          </a:p>
          <a:p>
            <a:pPr indent="-255905"/>
            <a:r>
              <a:rPr lang="en-GB" b="1" dirty="0"/>
              <a:t>Unit 3</a:t>
            </a:r>
            <a:r>
              <a:rPr lang="en-GB" dirty="0"/>
              <a:t> – China</a:t>
            </a:r>
            <a:endParaRPr lang="en-GB" dirty="0">
              <a:cs typeface="Lucida Sans Unicode"/>
            </a:endParaRPr>
          </a:p>
          <a:p>
            <a:pPr indent="-255905"/>
            <a:endParaRPr lang="en-GB" dirty="0"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60723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D3567EA1-E365-4E6F-942D-0F80816F7BD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481328"/>
          <a:ext cx="4038600" cy="5101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CEFD6A25-DE1C-444F-93ED-8AD87A293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48200" y="1725009"/>
            <a:ext cx="4038600" cy="4038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BD93D9-B9B6-4AC5-A637-C3F54234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GB" dirty="0">
                <a:cs typeface="Lucida Sans Unicode"/>
              </a:rPr>
              <a:t>ASSESSMENT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859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1ff5a41-8242-4d90-878e-1381b250cbf3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8FB1814C534C4FB7FAF42E1D7D0002" ma:contentTypeVersion="13" ma:contentTypeDescription="Create a new document." ma:contentTypeScope="" ma:versionID="37ef86eab7aeadb558c58527d26c3b24">
  <xsd:schema xmlns:xsd="http://www.w3.org/2001/XMLSchema" xmlns:xs="http://www.w3.org/2001/XMLSchema" xmlns:p="http://schemas.microsoft.com/office/2006/metadata/properties" xmlns:ns2="41ff5a41-8242-4d90-878e-1381b250cbf3" xmlns:ns3="f401ed1c-79c0-462e-a367-55d9eedeba93" targetNamespace="http://schemas.microsoft.com/office/2006/metadata/properties" ma:root="true" ma:fieldsID="b232c38f9f6384aa6bcee90d74d98676" ns2:_="" ns3:_="">
    <xsd:import namespace="41ff5a41-8242-4d90-878e-1381b250cbf3"/>
    <xsd:import namespace="f401ed1c-79c0-462e-a367-55d9eedeba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f5a41-8242-4d90-878e-1381b250cb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1ed1c-79c0-462e-a367-55d9eedeb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334603-0FB7-441C-93BF-0F041F009C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4F01F-8DE6-4C14-B033-B9062778D9B8}">
  <ds:schemaRefs>
    <ds:schemaRef ds:uri="http://schemas.microsoft.com/office/2006/metadata/properties"/>
    <ds:schemaRef ds:uri="http://schemas.microsoft.com/office/infopath/2007/PartnerControls"/>
    <ds:schemaRef ds:uri="41ff5a41-8242-4d90-878e-1381b250cbf3"/>
  </ds:schemaRefs>
</ds:datastoreItem>
</file>

<file path=customXml/itemProps3.xml><?xml version="1.0" encoding="utf-8"?>
<ds:datastoreItem xmlns:ds="http://schemas.openxmlformats.org/officeDocument/2006/customXml" ds:itemID="{6EEF3007-BEA2-4D56-A84B-2E61D828D7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ff5a41-8242-4d90-878e-1381b250cbf3"/>
    <ds:schemaRef ds:uri="f401ed1c-79c0-462e-a367-55d9eedeba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</TotalTime>
  <Words>678</Words>
  <Application>Microsoft Office PowerPoint</Application>
  <PresentationFormat>On-screen Show (4:3)</PresentationFormat>
  <Paragraphs>50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Concourse</vt:lpstr>
      <vt:lpstr>N3/4 Social Subjects</vt:lpstr>
      <vt:lpstr>Overview</vt:lpstr>
      <vt:lpstr>HISTORY</vt:lpstr>
      <vt:lpstr>Assessment</vt:lpstr>
      <vt:lpstr>MODERN STUDIES</vt:lpstr>
      <vt:lpstr>Assessment</vt:lpstr>
      <vt:lpstr>GEOGRAPHY</vt:lpstr>
      <vt:lpstr>Assessment</vt:lpstr>
      <vt:lpstr>ASSESSMENT</vt:lpstr>
      <vt:lpstr>Added Value Unit (N4) *Removed this year.</vt:lpstr>
      <vt:lpstr>Added Value Unit (N4)</vt:lpstr>
      <vt:lpstr>What we provide.</vt:lpstr>
      <vt:lpstr>How can you support your child?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N3/4 Peop</dc:title>
  <dc:creator>Mrs Watterson</dc:creator>
  <cp:lastModifiedBy>Mrs Watterson</cp:lastModifiedBy>
  <cp:revision>254</cp:revision>
  <dcterms:created xsi:type="dcterms:W3CDTF">2017-09-05T08:20:13Z</dcterms:created>
  <dcterms:modified xsi:type="dcterms:W3CDTF">2021-10-05T14:16:28Z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0x010100A08FB1814C534C4FB7FAF42E1D7D0002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</Properties>
</file>