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71" r:id="rId3"/>
    <p:sldId id="275" r:id="rId4"/>
    <p:sldId id="276" r:id="rId5"/>
    <p:sldId id="263" r:id="rId6"/>
    <p:sldId id="260" r:id="rId7"/>
    <p:sldId id="268" r:id="rId8"/>
    <p:sldId id="267" r:id="rId9"/>
    <p:sldId id="279" r:id="rId10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5C09DF-BF74-4533-8125-56C770C874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E12E0-CA81-492E-A134-F80A8FC434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B17017E3-1E4D-47D0-8606-32B3F3BD2E04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5A6FD-A1FB-4849-B648-26D436A7A2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17D33-2E96-47BE-AA9A-CA41B975E7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2A5FFC4-B4EC-4EFA-AF4E-7587158757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819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38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44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96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00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33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68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1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8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53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34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521E-0E4B-4E36-9C45-89E91F3626A2}" type="datetimeFigureOut">
              <a:rPr lang="en-GB" smtClean="0"/>
              <a:t>27/09/2021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357B184-987E-43EB-9193-B592AEDE273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27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1EBD-16AB-4768-8A16-C4D32476E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90259"/>
          </a:xfrm>
        </p:spPr>
        <p:txBody>
          <a:bodyPr>
            <a:normAutofit fontScale="90000"/>
          </a:bodyPr>
          <a:lstStyle/>
          <a:p>
            <a:r>
              <a:rPr lang="en-GB" dirty="0"/>
              <a:t>Supporting your YOUNGSTER in mathematics in the senior phase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8E717-494B-43F8-A91E-4E24CFAD5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EXTERNALLY ASSESSED AWARDS: </a:t>
            </a:r>
          </a:p>
          <a:p>
            <a:r>
              <a:rPr lang="en-GB" dirty="0"/>
              <a:t>Advanced Higher mathematics and mathematics of mechanics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89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CEDF-E390-451E-9273-BE85A257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Supporting your youngster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A7BA-93A1-4010-AAC5-A9B62760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1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Q.  How do you know what is going on and when it is happening?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72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CEDF-E390-451E-9273-BE85A257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Q.  How do you know what is going on and when?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A7BA-93A1-4010-AAC5-A9B62760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1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A. Maths App on launch pad in Glow.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course overview: approximate timings for content and assessment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appropriate revision material for assessments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past papers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course notes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758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0CEDF-E390-451E-9273-BE85A257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Q.  How do you know what is going on and when?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A7BA-93A1-4010-AAC5-A9B62760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1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Show My Homework: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give accurate details of assessment timings.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homework or link to the homework.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084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3A3D8-5FD2-4CD1-B695-DBA5C36EB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is your youngster doing?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1AC83-525E-40B6-BE40-37D7A0628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30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can find out from: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Homework: comments / mark /grade.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Next steps sheets from extended assessments and prelims.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Assessment profiles – showing areas of strength and weakness.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School communication is initiated following outcome failures, lack of homework, sustained lack of quality homework, poor assessment.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46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1B2A-D6F5-4436-ACE2-134C9BF0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is your youngster doing?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F798-C98A-4230-89DC-C4A6E312D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48" y="2015732"/>
            <a:ext cx="10045147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Assessment Profiles: 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Advanced Higher students will collate their own profile following each Unit assessment.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830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1B2A-D6F5-4436-ACE2-134C9BF0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what help is available in school?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F798-C98A-4230-89DC-C4A6E312D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0511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Class teacher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Easter revision day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150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1B2A-D6F5-4436-ACE2-134C9BF0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what help is available outside school?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F798-C98A-4230-89DC-C4A6E31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course notes on Maths App on Glow launch pad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class teaching notes with worked examples: all notes are in the class notebook in OneNote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textbooks covering all the work of the course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6294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1B2A-D6F5-4436-ACE2-134C9BF0D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Glow: </a:t>
            </a:r>
            <a:r>
              <a:rPr lang="en-GB" sz="2000" dirty="0"/>
              <a:t>student instructions for adding maths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F798-C98A-4230-89DC-C4A6E312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Go to: </a:t>
            </a:r>
            <a:r>
              <a:rPr lang="en-GB" dirty="0">
                <a:hlinkClick r:id="rId3"/>
              </a:rPr>
              <a:t>https://sts.platform.rmunify.com/account/signin/glow</a:t>
            </a:r>
            <a:endParaRPr lang="en-GB" dirty="0"/>
          </a:p>
          <a:p>
            <a:pPr lvl="0"/>
            <a:r>
              <a:rPr lang="en-GB" dirty="0"/>
              <a:t>Use your user name and password to open the Launchpad.</a:t>
            </a:r>
          </a:p>
          <a:p>
            <a:r>
              <a:rPr lang="en-GB" sz="2400" dirty="0"/>
              <a:t>Click on Tile marked “Add”</a:t>
            </a:r>
          </a:p>
          <a:p>
            <a:r>
              <a:rPr lang="en-GB" sz="2400" dirty="0"/>
              <a:t>Click on “Add App from library” from drop down menu</a:t>
            </a:r>
          </a:p>
          <a:p>
            <a:r>
              <a:rPr lang="en-GB" sz="2400" dirty="0"/>
              <a:t>Go to top of page and click on My Establishments Apps</a:t>
            </a:r>
          </a:p>
          <a:p>
            <a:r>
              <a:rPr lang="en-GB" sz="2400" dirty="0"/>
              <a:t>Find PHS Mathematics tile and click on it, new screen will open up, click on “Add to my launch pad”</a:t>
            </a:r>
          </a:p>
          <a:p>
            <a:r>
              <a:rPr lang="en-GB" sz="2400" dirty="0"/>
              <a:t>Return to launch pad and App has been added.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575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2756</TotalTime>
  <Words>352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Supporting your YOUNGSTER in mathematics in the senior phase</vt:lpstr>
      <vt:lpstr>Supporting your youngster</vt:lpstr>
      <vt:lpstr>Q.  How do you know what is going on and when? </vt:lpstr>
      <vt:lpstr>Q.  How do you know what is going on and when? </vt:lpstr>
      <vt:lpstr>How is your youngster doing?</vt:lpstr>
      <vt:lpstr>How is your youngster doing?</vt:lpstr>
      <vt:lpstr>what help is available in school? </vt:lpstr>
      <vt:lpstr>what help is available outside school? </vt:lpstr>
      <vt:lpstr>Glow: student instructions for adding maths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your child in the senior phase in mathematics</dc:title>
  <dc:creator>Jan</dc:creator>
  <cp:lastModifiedBy>Mrs Sheridan</cp:lastModifiedBy>
  <cp:revision>48</cp:revision>
  <cp:lastPrinted>2017-08-22T19:55:11Z</cp:lastPrinted>
  <dcterms:created xsi:type="dcterms:W3CDTF">2017-07-19T21:23:16Z</dcterms:created>
  <dcterms:modified xsi:type="dcterms:W3CDTF">2021-09-27T22:52:46Z</dcterms:modified>
</cp:coreProperties>
</file>