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-1608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B9EE92-6EF3-4BB0-8C38-073DB2DD3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Physical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F5FC45-B153-45A5-A730-807972353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National 4/5</a:t>
            </a:r>
          </a:p>
          <a:p>
            <a:r>
              <a:rPr lang="en-GB" dirty="0"/>
              <a:t>Supporting Young Peoples learning</a:t>
            </a:r>
          </a:p>
        </p:txBody>
      </p:sp>
    </p:spTree>
    <p:extLst>
      <p:ext uri="{BB962C8B-B14F-4D97-AF65-F5344CB8AC3E}">
        <p14:creationId xmlns:p14="http://schemas.microsoft.com/office/powerpoint/2010/main" val="198292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8D39F6-3E93-44D8-B37F-FFF11306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E281B3-4C7F-4314-BE06-499E15193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have any questions or require further information please contact the appropriate class teacher:</a:t>
            </a:r>
          </a:p>
          <a:p>
            <a:endParaRPr lang="en-GB" dirty="0"/>
          </a:p>
          <a:p>
            <a:r>
              <a:rPr lang="en-GB" dirty="0"/>
              <a:t>Mr </a:t>
            </a:r>
            <a:r>
              <a:rPr lang="en-GB" dirty="0" err="1"/>
              <a:t>Changleng</a:t>
            </a:r>
            <a:r>
              <a:rPr lang="en-GB" dirty="0"/>
              <a:t>- davidchanglengphs@glow.sch.uk</a:t>
            </a:r>
          </a:p>
          <a:p>
            <a:r>
              <a:rPr lang="en-GB" dirty="0"/>
              <a:t>Miss Walker – gw12walkerlynsey@glow.sch.uk</a:t>
            </a:r>
          </a:p>
          <a:p>
            <a:r>
              <a:rPr lang="en-GB" dirty="0"/>
              <a:t>Mr Stewart – gw20stewartsean1@glow.sch.uk</a:t>
            </a:r>
          </a:p>
        </p:txBody>
      </p:sp>
    </p:spTree>
    <p:extLst>
      <p:ext uri="{BB962C8B-B14F-4D97-AF65-F5344CB8AC3E}">
        <p14:creationId xmlns:p14="http://schemas.microsoft.com/office/powerpoint/2010/main" val="101120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68AFDA-0D9F-4021-8F95-CF8FFF14F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4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027DDA-E362-4E09-82FE-C4E23F9A7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Course is Pass/Fail: No Grades</a:t>
            </a:r>
          </a:p>
          <a:p>
            <a:r>
              <a:rPr lang="en-GB" sz="2800" dirty="0"/>
              <a:t>Students must pass the Practical Activity</a:t>
            </a:r>
          </a:p>
          <a:p>
            <a:r>
              <a:rPr lang="en-GB" sz="2800" dirty="0"/>
              <a:t>Students must achieve a pass in the National 4 workbook.</a:t>
            </a:r>
          </a:p>
          <a:p>
            <a:r>
              <a:rPr lang="en-GB" sz="2800" dirty="0"/>
              <a:t>All coursework internally assessed and verified within the Department</a:t>
            </a:r>
          </a:p>
        </p:txBody>
      </p:sp>
    </p:spTree>
    <p:extLst>
      <p:ext uri="{BB962C8B-B14F-4D97-AF65-F5344CB8AC3E}">
        <p14:creationId xmlns:p14="http://schemas.microsoft.com/office/powerpoint/2010/main" val="118700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1B9058-FA92-48EA-BD04-7BB8ECA3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5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475F13-C7EA-48EE-B6FA-BDBC8996E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Assessment comprises two elements:</a:t>
            </a:r>
          </a:p>
          <a:p>
            <a:r>
              <a:rPr lang="en-GB" sz="2400" dirty="0"/>
              <a:t>Portfolio – 60 marks (50% of final grade)</a:t>
            </a:r>
          </a:p>
          <a:p>
            <a:r>
              <a:rPr lang="en-GB" sz="2400" dirty="0"/>
              <a:t>1 assessed “one off” practical performance scaled to 60 marks (50% of final grade)</a:t>
            </a:r>
          </a:p>
          <a:p>
            <a:r>
              <a:rPr lang="en-GB" sz="2400" dirty="0"/>
              <a:t>Course graded A/B/C/D/ No award</a:t>
            </a:r>
          </a:p>
          <a:p>
            <a:r>
              <a:rPr lang="en-GB" sz="2400" dirty="0"/>
              <a:t>Each student will undertake a minimum 1 classroom based session each week (Monday) and two practical sessions (Tuesday and Friday)</a:t>
            </a:r>
          </a:p>
        </p:txBody>
      </p:sp>
    </p:spTree>
    <p:extLst>
      <p:ext uri="{BB962C8B-B14F-4D97-AF65-F5344CB8AC3E}">
        <p14:creationId xmlns:p14="http://schemas.microsoft.com/office/powerpoint/2010/main" val="53779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F26BC3-6C58-4258-A026-509848C9C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C1A266-D95E-430E-808D-B7E349DE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b="1" dirty="0"/>
              <a:t>Students must demonstrate:</a:t>
            </a:r>
          </a:p>
          <a:p>
            <a:r>
              <a:rPr lang="en-GB" dirty="0"/>
              <a:t>A repertoire of skills- including complex skills</a:t>
            </a:r>
          </a:p>
          <a:p>
            <a:r>
              <a:rPr lang="en-GB" dirty="0"/>
              <a:t>Control and fluency.</a:t>
            </a:r>
          </a:p>
          <a:p>
            <a:r>
              <a:rPr lang="en-GB" dirty="0"/>
              <a:t>Effective decision making</a:t>
            </a:r>
          </a:p>
          <a:p>
            <a:r>
              <a:rPr lang="en-GB" dirty="0"/>
              <a:t>Using and applying straightforward composition, tactics or roles safely and effectively</a:t>
            </a:r>
          </a:p>
          <a:p>
            <a:r>
              <a:rPr lang="en-GB" dirty="0"/>
              <a:t>Conforming to rules and regulations</a:t>
            </a:r>
          </a:p>
          <a:p>
            <a:r>
              <a:rPr lang="en-GB" dirty="0"/>
              <a:t>Controlling emotions</a:t>
            </a:r>
          </a:p>
          <a:p>
            <a:r>
              <a:rPr lang="en-GB" dirty="0"/>
              <a:t>Working co-operatively with others</a:t>
            </a:r>
          </a:p>
        </p:txBody>
      </p:sp>
    </p:spTree>
    <p:extLst>
      <p:ext uri="{BB962C8B-B14F-4D97-AF65-F5344CB8AC3E}">
        <p14:creationId xmlns:p14="http://schemas.microsoft.com/office/powerpoint/2010/main" val="121169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54DD9E6-3396-48AE-A74C-A62B94FC5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CE4CDED-2144-45A2-ABC7-844DB7F13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Activity chosen from range of sports covered within the curriculum.</a:t>
            </a:r>
          </a:p>
          <a:p>
            <a:r>
              <a:rPr lang="en-GB" dirty="0"/>
              <a:t>Pupils choose their own activity- based on activity they think they will score most highly in.</a:t>
            </a:r>
          </a:p>
          <a:p>
            <a:r>
              <a:rPr lang="en-GB" dirty="0"/>
              <a:t>Options include:</a:t>
            </a:r>
          </a:p>
          <a:p>
            <a:r>
              <a:rPr lang="en-GB" dirty="0"/>
              <a:t>Hockey, Rugby, Football, Netball, Volleyball, Basketball, Badminton, Tennis, Athletics, Swimming etc.</a:t>
            </a:r>
          </a:p>
        </p:txBody>
      </p:sp>
    </p:spTree>
    <p:extLst>
      <p:ext uri="{BB962C8B-B14F-4D97-AF65-F5344CB8AC3E}">
        <p14:creationId xmlns:p14="http://schemas.microsoft.com/office/powerpoint/2010/main" val="256934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A0198C-AE09-46F7-BD88-24F29E2E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530AD1-C564-46D0-892C-448A218BD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portfolio comprises three sections:</a:t>
            </a:r>
          </a:p>
          <a:p>
            <a:r>
              <a:rPr lang="en-GB" dirty="0"/>
              <a:t>Section 1:</a:t>
            </a:r>
            <a:r>
              <a:rPr lang="en-GB" b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actors that impact on performance in physical activities</a:t>
            </a:r>
            <a:r>
              <a:rPr lang="en-GB" dirty="0"/>
              <a:t> completed in class under Examination conditions.</a:t>
            </a:r>
          </a:p>
          <a:p>
            <a:r>
              <a:rPr lang="en-GB" dirty="0"/>
              <a:t>Section 2 (</a:t>
            </a:r>
            <a:r>
              <a:rPr lang="en-GB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Developing personal performance in physical activities</a:t>
            </a:r>
            <a:r>
              <a:rPr lang="en-GB" dirty="0"/>
              <a:t> ) and Section 3 (</a:t>
            </a:r>
            <a:r>
              <a:rPr lang="en-GB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Evaluating the performance development process</a:t>
            </a:r>
            <a:r>
              <a:rPr lang="en-GB" dirty="0"/>
              <a:t>  ) open book assessment completed within class time.</a:t>
            </a:r>
          </a:p>
          <a:p>
            <a:endParaRPr lang="en-GB" dirty="0"/>
          </a:p>
          <a:p>
            <a:r>
              <a:rPr lang="en-GB" dirty="0"/>
              <a:t>Note: </a:t>
            </a:r>
          </a:p>
          <a:p>
            <a:r>
              <a:rPr lang="en-GB" dirty="0"/>
              <a:t>Writing up of the portfolio cannot be undertaken at home.</a:t>
            </a:r>
          </a:p>
        </p:txBody>
      </p:sp>
    </p:spTree>
    <p:extLst>
      <p:ext uri="{BB962C8B-B14F-4D97-AF65-F5344CB8AC3E}">
        <p14:creationId xmlns:p14="http://schemas.microsoft.com/office/powerpoint/2010/main" val="294512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49DF1-DB40-43F0-BC10-1D134370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E06894-8477-49A0-8D42-E4F4F836F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Homework varies throughout the year- on average this is set once per week.</a:t>
            </a:r>
          </a:p>
          <a:p>
            <a:r>
              <a:rPr lang="en-GB" sz="2400" dirty="0"/>
              <a:t>Homework will be posted on TEAMS and Show My Homework and should be submitted in written format to your class teacher by the due date.</a:t>
            </a:r>
          </a:p>
          <a:p>
            <a:r>
              <a:rPr lang="en-GB" sz="2400" dirty="0"/>
              <a:t>Resources to support homework tasks can be found o TEAMS.</a:t>
            </a:r>
          </a:p>
        </p:txBody>
      </p:sp>
    </p:spTree>
    <p:extLst>
      <p:ext uri="{BB962C8B-B14F-4D97-AF65-F5344CB8AC3E}">
        <p14:creationId xmlns:p14="http://schemas.microsoft.com/office/powerpoint/2010/main" val="60697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E2B057-D217-40A0-A1CB-D2726907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B04260-B304-4BFF-BE4D-430097211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Regular 1:1 conversations on progress</a:t>
            </a:r>
          </a:p>
          <a:p>
            <a:r>
              <a:rPr lang="en-GB" sz="2400" dirty="0"/>
              <a:t>Feedback provided on homework tasks</a:t>
            </a:r>
          </a:p>
          <a:p>
            <a:r>
              <a:rPr lang="en-GB" sz="2400" dirty="0"/>
              <a:t>Tracking and monitoring reports</a:t>
            </a:r>
          </a:p>
          <a:p>
            <a:r>
              <a:rPr lang="en-GB" sz="2400" dirty="0"/>
              <a:t>Lunchtime study support sessions in lead up to Portfolio work</a:t>
            </a:r>
          </a:p>
        </p:txBody>
      </p:sp>
    </p:spTree>
    <p:extLst>
      <p:ext uri="{BB962C8B-B14F-4D97-AF65-F5344CB8AC3E}">
        <p14:creationId xmlns:p14="http://schemas.microsoft.com/office/powerpoint/2010/main" val="64229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66C18-67FB-49A2-98FD-BADE21463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you support Young People?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8BB8AC-0CEA-47A7-B7F1-7EE2B1C42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Check homework has been completed on Show my Homework</a:t>
            </a:r>
          </a:p>
          <a:p>
            <a:r>
              <a:rPr lang="en-GB" sz="2400" dirty="0"/>
              <a:t>BBC Bitesize offers suitable revision materials</a:t>
            </a:r>
          </a:p>
          <a:p>
            <a:r>
              <a:rPr lang="en-GB" sz="2400" dirty="0"/>
              <a:t>Discuss choices and progress with young people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641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43</TotalTime>
  <Words>407</Words>
  <Application>Microsoft Office PowerPoint</Application>
  <PresentationFormat>Custom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Banded</vt:lpstr>
      <vt:lpstr>Physical Education</vt:lpstr>
      <vt:lpstr>National 4 Structure</vt:lpstr>
      <vt:lpstr>National 5 Structure</vt:lpstr>
      <vt:lpstr>Practical Performance</vt:lpstr>
      <vt:lpstr>Performance</vt:lpstr>
      <vt:lpstr>Portfolio</vt:lpstr>
      <vt:lpstr>Homework</vt:lpstr>
      <vt:lpstr>Supporting Learning</vt:lpstr>
      <vt:lpstr>How can you support Young People?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</dc:title>
  <dc:creator>kirsty williams</dc:creator>
  <cp:lastModifiedBy>Mrs kirsten Williams</cp:lastModifiedBy>
  <cp:revision>3</cp:revision>
  <dcterms:created xsi:type="dcterms:W3CDTF">2021-09-30T20:12:00Z</dcterms:created>
  <dcterms:modified xsi:type="dcterms:W3CDTF">2021-10-01T13:23:47Z</dcterms:modified>
</cp:coreProperties>
</file>