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09CEEE-83A4-4581-9FEA-4FC1C44F4AA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BC80C8-C31B-4C37-A83E-AF62069811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Physical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79" y="1508761"/>
            <a:ext cx="6517482" cy="1371599"/>
          </a:xfrm>
        </p:spPr>
        <p:txBody>
          <a:bodyPr/>
          <a:lstStyle/>
          <a:p>
            <a:r>
              <a:rPr lang="en-GB" sz="6600" dirty="0"/>
              <a:t>Higher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7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 (Higher)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1" y="1869440"/>
            <a:ext cx="7901658" cy="43252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Course Assessment: 	 </a:t>
            </a:r>
          </a:p>
          <a:p>
            <a:pPr lvl="1"/>
            <a:r>
              <a:rPr lang="en-GB" dirty="0"/>
              <a:t>Exam (50 marks)- marked by SQA</a:t>
            </a:r>
          </a:p>
          <a:p>
            <a:pPr lvl="1"/>
            <a:r>
              <a:rPr lang="en-GB" dirty="0"/>
              <a:t>Practical performance  X 1 (60 marks) – Internally assessed. Changed from 2 in previous years due to </a:t>
            </a:r>
            <a:r>
              <a:rPr lang="en-GB" dirty="0" err="1"/>
              <a:t>Covid</a:t>
            </a:r>
            <a:r>
              <a:rPr lang="en-GB" dirty="0"/>
              <a:t>. Score /30 doubled.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b="1" u="sng" dirty="0"/>
              <a:t>BUT….</a:t>
            </a:r>
            <a:r>
              <a:rPr lang="en-GB" dirty="0"/>
              <a:t> It’s a 50/50 weighting.</a:t>
            </a:r>
          </a:p>
          <a:p>
            <a:pPr marL="0" indent="0">
              <a:buNone/>
            </a:pPr>
            <a:r>
              <a:rPr lang="en-GB" dirty="0"/>
              <a:t>                                   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</a:rPr>
              <a:t>Course Graded on an  A-D Basis</a:t>
            </a:r>
          </a:p>
        </p:txBody>
      </p:sp>
    </p:spTree>
    <p:extLst>
      <p:ext uri="{BB962C8B-B14F-4D97-AF65-F5344CB8AC3E}">
        <p14:creationId xmlns:p14="http://schemas.microsoft.com/office/powerpoint/2010/main" val="312607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399306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Practical performance (x1)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002060"/>
                </a:solidFill>
              </a:rPr>
              <a:t>This is a “one off performance” which is completed on a pre-arranged date. If in-school, may be completed at end of activity block. 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002060"/>
                </a:solidFill>
              </a:rPr>
              <a:t>(if </a:t>
            </a:r>
            <a:r>
              <a:rPr lang="en-GB" sz="4800" dirty="0" err="1">
                <a:solidFill>
                  <a:srgbClr val="002060"/>
                </a:solidFill>
              </a:rPr>
              <a:t>assesment</a:t>
            </a:r>
            <a:r>
              <a:rPr lang="en-GB" sz="4800" dirty="0">
                <a:solidFill>
                  <a:srgbClr val="002060"/>
                </a:solidFill>
              </a:rPr>
              <a:t> is in an external competition, this must be DISCUSSED WITH THE TEACHER. It can be assessed live or potentially recorded and reviewed, although this is obviously activity dependant)</a:t>
            </a:r>
          </a:p>
          <a:p>
            <a:pPr marL="0" indent="0">
              <a:buNone/>
            </a:pPr>
            <a:endParaRPr lang="en-GB" sz="4800" dirty="0">
              <a:solidFill>
                <a:srgbClr val="002060"/>
              </a:solidFill>
            </a:endParaRPr>
          </a:p>
          <a:p>
            <a:r>
              <a:rPr lang="en-GB" sz="4800" dirty="0">
                <a:solidFill>
                  <a:srgbClr val="002060"/>
                </a:solidFill>
              </a:rPr>
              <a:t>THE SPORT IS SELECTED BY THE STUDENT.</a:t>
            </a:r>
          </a:p>
        </p:txBody>
      </p:sp>
    </p:spTree>
    <p:extLst>
      <p:ext uri="{BB962C8B-B14F-4D97-AF65-F5344CB8AC3E}">
        <p14:creationId xmlns:p14="http://schemas.microsoft.com/office/powerpoint/2010/main" val="61062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1591056"/>
            <a:ext cx="7772870" cy="47487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3200" dirty="0"/>
              <a:t>50 marks</a:t>
            </a:r>
          </a:p>
          <a:p>
            <a:r>
              <a:rPr lang="en-GB" sz="3200" dirty="0"/>
              <a:t>It consists of:</a:t>
            </a:r>
          </a:p>
          <a:p>
            <a:r>
              <a:rPr lang="en-GB" sz="3200" dirty="0"/>
              <a:t> section 1: 3 sets of questions on FIP, gathering data, analysis, monitoring and evaluating.(32 marks)</a:t>
            </a:r>
          </a:p>
          <a:p>
            <a:r>
              <a:rPr lang="en-GB" sz="3200" dirty="0"/>
              <a:t>Section 2: Questions in relation to their PDP (10 marks)</a:t>
            </a:r>
          </a:p>
          <a:p>
            <a:r>
              <a:rPr lang="en-GB" sz="3200" dirty="0"/>
              <a:t>Section 3: a scenario that they must  interpret and evaluate.  (8 marks)</a:t>
            </a:r>
          </a:p>
        </p:txBody>
      </p:sp>
    </p:spTree>
    <p:extLst>
      <p:ext uri="{BB962C8B-B14F-4D97-AF65-F5344CB8AC3E}">
        <p14:creationId xmlns:p14="http://schemas.microsoft.com/office/powerpoint/2010/main" val="191496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4850" y="1716852"/>
            <a:ext cx="7772870" cy="37492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3200" dirty="0"/>
              <a:t>Homework issued on average once a week, with usually minimum 5 days notice.</a:t>
            </a:r>
          </a:p>
          <a:p>
            <a:r>
              <a:rPr lang="en-GB" sz="3200" dirty="0"/>
              <a:t>It should be submitted in written format by said date – sent via email or hard copy.</a:t>
            </a:r>
          </a:p>
          <a:p>
            <a:r>
              <a:rPr lang="en-GB" sz="3200" dirty="0"/>
              <a:t>Resources to support H0mework tasks can be found in the workbook issued to each candidate and </a:t>
            </a:r>
            <a:r>
              <a:rPr lang="en-GB" sz="3200" dirty="0" err="1"/>
              <a:t>fip</a:t>
            </a:r>
            <a:r>
              <a:rPr lang="en-GB" sz="3200" dirty="0"/>
              <a:t> help sheets also given to all students.</a:t>
            </a:r>
          </a:p>
        </p:txBody>
      </p:sp>
    </p:spTree>
    <p:extLst>
      <p:ext uri="{BB962C8B-B14F-4D97-AF65-F5344CB8AC3E}">
        <p14:creationId xmlns:p14="http://schemas.microsoft.com/office/powerpoint/2010/main" val="20693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35460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Leading up to the prelim and exam additional revision classes will be offered..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These will be at a lunch time in the PE classroom.</a:t>
            </a:r>
          </a:p>
        </p:txBody>
      </p:sp>
    </p:spTree>
    <p:extLst>
      <p:ext uri="{BB962C8B-B14F-4D97-AF65-F5344CB8AC3E}">
        <p14:creationId xmlns:p14="http://schemas.microsoft.com/office/powerpoint/2010/main" val="72708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052320"/>
            <a:ext cx="7772870" cy="42265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400" dirty="0"/>
              <a:t>Tracking &amp; Monitoring Reports</a:t>
            </a:r>
          </a:p>
          <a:p>
            <a:r>
              <a:rPr lang="en-GB" sz="2400" dirty="0"/>
              <a:t>Feedback given on each piece of homework.</a:t>
            </a:r>
          </a:p>
          <a:p>
            <a:r>
              <a:rPr lang="en-GB" sz="2400" dirty="0"/>
              <a:t>Range of example answers and exam question information available for students to view.</a:t>
            </a:r>
          </a:p>
          <a:p>
            <a:r>
              <a:rPr lang="en-GB" sz="2400" dirty="0"/>
              <a:t>Higher PE </a:t>
            </a:r>
            <a:r>
              <a:rPr lang="en-GB" sz="2400" dirty="0" err="1"/>
              <a:t>leckie</a:t>
            </a:r>
            <a:r>
              <a:rPr lang="en-GB" sz="2400" dirty="0"/>
              <a:t> and </a:t>
            </a:r>
            <a:r>
              <a:rPr lang="en-GB" sz="2400" dirty="0" err="1"/>
              <a:t>leckie</a:t>
            </a:r>
            <a:r>
              <a:rPr lang="en-GB" sz="2400" dirty="0"/>
              <a:t> books available IN SCHOOL to sign out and borrow.  Students will be advised to buy their own copy of the exam question and answer book.</a:t>
            </a:r>
          </a:p>
          <a:p>
            <a:r>
              <a:rPr lang="en-GB" dirty="0"/>
              <a:t>SQA examples online.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671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support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2"/>
            <a:ext cx="7772870" cy="410745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Discuss feedback Students are receiving.</a:t>
            </a:r>
          </a:p>
          <a:p>
            <a:r>
              <a:rPr lang="en-GB" dirty="0"/>
              <a:t>Develop practical  fitness and skills in the activity they are going to perform in their final one off performance.</a:t>
            </a:r>
          </a:p>
          <a:p>
            <a:r>
              <a:rPr lang="en-GB" dirty="0"/>
              <a:t>In run up to written exam  encourage students to complete as many of the exemplar questions as possible and submit them for marking/feedback.</a:t>
            </a:r>
          </a:p>
          <a:p>
            <a:r>
              <a:rPr lang="en-GB" dirty="0"/>
              <a:t>See SQA webpage – “Higher PE” – several resources/ examples on here.</a:t>
            </a:r>
          </a:p>
          <a:p>
            <a:r>
              <a:rPr lang="en-GB" dirty="0"/>
              <a:t>Feel free to contact Mr Shirra-Gibb/Mrs Wallace/Mr Stewart if you have any questions/concerns.</a:t>
            </a:r>
          </a:p>
        </p:txBody>
      </p:sp>
    </p:spTree>
    <p:extLst>
      <p:ext uri="{BB962C8B-B14F-4D97-AF65-F5344CB8AC3E}">
        <p14:creationId xmlns:p14="http://schemas.microsoft.com/office/powerpoint/2010/main" val="380663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2367093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/>
              <a:t>Teacher/student learning conversations  with referral being sent to Pastoral Teacher.</a:t>
            </a:r>
          </a:p>
          <a:p>
            <a:r>
              <a:rPr lang="en-GB" sz="3200" dirty="0"/>
              <a:t>Communication with parents.</a:t>
            </a:r>
          </a:p>
          <a:p>
            <a:r>
              <a:rPr lang="en-GB" sz="3200"/>
              <a:t>Lunchtime revision.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38018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16642</TotalTime>
  <Words>466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Candara</vt:lpstr>
      <vt:lpstr>Symbol</vt:lpstr>
      <vt:lpstr>Waveform</vt:lpstr>
      <vt:lpstr>Physical education</vt:lpstr>
      <vt:lpstr>Course Structure (Higher)</vt:lpstr>
      <vt:lpstr>Assessed Components</vt:lpstr>
      <vt:lpstr>Exam</vt:lpstr>
      <vt:lpstr>Homework</vt:lpstr>
      <vt:lpstr>Additional Support</vt:lpstr>
      <vt:lpstr>Supporting Learning</vt:lpstr>
      <vt:lpstr>How can you support Learning?</vt:lpstr>
      <vt:lpstr>Interventions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Mr ShirraGibb</dc:creator>
  <cp:lastModifiedBy>kirsty williams</cp:lastModifiedBy>
  <cp:revision>32</cp:revision>
  <dcterms:created xsi:type="dcterms:W3CDTF">2017-08-14T13:04:23Z</dcterms:created>
  <dcterms:modified xsi:type="dcterms:W3CDTF">2021-09-30T20:08:18Z</dcterms:modified>
</cp:coreProperties>
</file>