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69" r:id="rId5"/>
    <p:sldId id="270" r:id="rId6"/>
    <p:sldId id="259" r:id="rId7"/>
    <p:sldId id="271" r:id="rId8"/>
    <p:sldId id="272" r:id="rId9"/>
    <p:sldId id="273" r:id="rId10"/>
    <p:sldId id="260" r:id="rId11"/>
    <p:sldId id="262" r:id="rId12"/>
    <p:sldId id="26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8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williams" userId="567c92397ae9eb49" providerId="LiveId" clId="{0C87C536-61A2-4FCF-8954-E82B1F35466A}"/>
    <pc:docChg chg="undo custSel addSld delSld modSld sldOrd">
      <pc:chgData name="kirsty williams" userId="567c92397ae9eb49" providerId="LiveId" clId="{0C87C536-61A2-4FCF-8954-E82B1F35466A}" dt="2020-11-30T13:35:32.083" v="4106" actId="20577"/>
      <pc:docMkLst>
        <pc:docMk/>
      </pc:docMkLst>
      <pc:sldChg chg="addSp delSp modSp mod ord">
        <pc:chgData name="kirsty williams" userId="567c92397ae9eb49" providerId="LiveId" clId="{0C87C536-61A2-4FCF-8954-E82B1F35466A}" dt="2020-11-30T12:31:07.108" v="341"/>
        <pc:sldMkLst>
          <pc:docMk/>
          <pc:sldMk cId="1174907537" sldId="256"/>
        </pc:sldMkLst>
        <pc:picChg chg="add del mod">
          <ac:chgData name="kirsty williams" userId="567c92397ae9eb49" providerId="LiveId" clId="{0C87C536-61A2-4FCF-8954-E82B1F35466A}" dt="2020-11-30T12:23:03.963" v="3" actId="478"/>
          <ac:picMkLst>
            <pc:docMk/>
            <pc:sldMk cId="1174907537" sldId="256"/>
            <ac:picMk id="4" creationId="{15702001-022A-492D-BAC6-6EC0E56B19AB}"/>
          </ac:picMkLst>
        </pc:picChg>
      </pc:sldChg>
      <pc:sldChg chg="modSp mod">
        <pc:chgData name="kirsty williams" userId="567c92397ae9eb49" providerId="LiveId" clId="{0C87C536-61A2-4FCF-8954-E82B1F35466A}" dt="2020-11-30T13:26:51.947" v="3808" actId="27636"/>
        <pc:sldMkLst>
          <pc:docMk/>
          <pc:sldMk cId="431930135" sldId="258"/>
        </pc:sldMkLst>
        <pc:spChg chg="mod">
          <ac:chgData name="kirsty williams" userId="567c92397ae9eb49" providerId="LiveId" clId="{0C87C536-61A2-4FCF-8954-E82B1F35466A}" dt="2020-11-30T13:26:40.367" v="3805" actId="2711"/>
          <ac:spMkLst>
            <pc:docMk/>
            <pc:sldMk cId="431930135" sldId="258"/>
            <ac:spMk id="2" creationId="{00000000-0000-0000-0000-000000000000}"/>
          </ac:spMkLst>
        </pc:spChg>
        <pc:spChg chg="mod">
          <ac:chgData name="kirsty williams" userId="567c92397ae9eb49" providerId="LiveId" clId="{0C87C536-61A2-4FCF-8954-E82B1F35466A}" dt="2020-11-30T13:26:51.947" v="3808" actId="27636"/>
          <ac:spMkLst>
            <pc:docMk/>
            <pc:sldMk cId="431930135" sldId="258"/>
            <ac:spMk id="3" creationId="{00000000-0000-0000-0000-000000000000}"/>
          </ac:spMkLst>
        </pc:spChg>
      </pc:sldChg>
      <pc:sldChg chg="modSp mod">
        <pc:chgData name="kirsty williams" userId="567c92397ae9eb49" providerId="LiveId" clId="{0C87C536-61A2-4FCF-8954-E82B1F35466A}" dt="2020-11-30T13:28:45.707" v="3823" actId="207"/>
        <pc:sldMkLst>
          <pc:docMk/>
          <pc:sldMk cId="3790130152" sldId="259"/>
        </pc:sldMkLst>
        <pc:spChg chg="mod">
          <ac:chgData name="kirsty williams" userId="567c92397ae9eb49" providerId="LiveId" clId="{0C87C536-61A2-4FCF-8954-E82B1F35466A}" dt="2020-11-30T13:28:25.469" v="3820" actId="2711"/>
          <ac:spMkLst>
            <pc:docMk/>
            <pc:sldMk cId="3790130152" sldId="259"/>
            <ac:spMk id="2" creationId="{00000000-0000-0000-0000-000000000000}"/>
          </ac:spMkLst>
        </pc:spChg>
        <pc:spChg chg="mod">
          <ac:chgData name="kirsty williams" userId="567c92397ae9eb49" providerId="LiveId" clId="{0C87C536-61A2-4FCF-8954-E82B1F35466A}" dt="2020-11-30T13:28:45.707" v="3823" actId="207"/>
          <ac:spMkLst>
            <pc:docMk/>
            <pc:sldMk cId="3790130152" sldId="259"/>
            <ac:spMk id="3" creationId="{00000000-0000-0000-0000-000000000000}"/>
          </ac:spMkLst>
        </pc:spChg>
      </pc:sldChg>
      <pc:sldChg chg="modSp mod">
        <pc:chgData name="kirsty williams" userId="567c92397ae9eb49" providerId="LiveId" clId="{0C87C536-61A2-4FCF-8954-E82B1F35466A}" dt="2020-11-30T13:31:08.956" v="3850" actId="20577"/>
        <pc:sldMkLst>
          <pc:docMk/>
          <pc:sldMk cId="1555654647" sldId="260"/>
        </pc:sldMkLst>
        <pc:spChg chg="mod">
          <ac:chgData name="kirsty williams" userId="567c92397ae9eb49" providerId="LiveId" clId="{0C87C536-61A2-4FCF-8954-E82B1F35466A}" dt="2020-11-30T13:30:46.450" v="3846" actId="2711"/>
          <ac:spMkLst>
            <pc:docMk/>
            <pc:sldMk cId="1555654647" sldId="260"/>
            <ac:spMk id="2" creationId="{00000000-0000-0000-0000-000000000000}"/>
          </ac:spMkLst>
        </pc:spChg>
        <pc:spChg chg="mod">
          <ac:chgData name="kirsty williams" userId="567c92397ae9eb49" providerId="LiveId" clId="{0C87C536-61A2-4FCF-8954-E82B1F35466A}" dt="2020-11-30T13:31:08.956" v="3850" actId="20577"/>
          <ac:spMkLst>
            <pc:docMk/>
            <pc:sldMk cId="1555654647" sldId="260"/>
            <ac:spMk id="3" creationId="{00000000-0000-0000-0000-000000000000}"/>
          </ac:spMkLst>
        </pc:spChg>
      </pc:sldChg>
      <pc:sldChg chg="del">
        <pc:chgData name="kirsty williams" userId="567c92397ae9eb49" providerId="LiveId" clId="{0C87C536-61A2-4FCF-8954-E82B1F35466A}" dt="2020-11-30T13:22:03.050" v="3582" actId="47"/>
        <pc:sldMkLst>
          <pc:docMk/>
          <pc:sldMk cId="3701518316" sldId="261"/>
        </pc:sldMkLst>
      </pc:sldChg>
      <pc:sldChg chg="modSp mod">
        <pc:chgData name="kirsty williams" userId="567c92397ae9eb49" providerId="LiveId" clId="{0C87C536-61A2-4FCF-8954-E82B1F35466A}" dt="2020-11-30T13:22:34.902" v="3587" actId="20577"/>
        <pc:sldMkLst>
          <pc:docMk/>
          <pc:sldMk cId="3795718949" sldId="262"/>
        </pc:sldMkLst>
        <pc:spChg chg="mod">
          <ac:chgData name="kirsty williams" userId="567c92397ae9eb49" providerId="LiveId" clId="{0C87C536-61A2-4FCF-8954-E82B1F35466A}" dt="2020-11-30T13:22:34.902" v="3587" actId="20577"/>
          <ac:spMkLst>
            <pc:docMk/>
            <pc:sldMk cId="3795718949" sldId="262"/>
            <ac:spMk id="3" creationId="{00000000-0000-0000-0000-000000000000}"/>
          </ac:spMkLst>
        </pc:spChg>
      </pc:sldChg>
      <pc:sldChg chg="modSp del mod">
        <pc:chgData name="kirsty williams" userId="567c92397ae9eb49" providerId="LiveId" clId="{0C87C536-61A2-4FCF-8954-E82B1F35466A}" dt="2020-11-30T13:31:41.122" v="3851" actId="47"/>
        <pc:sldMkLst>
          <pc:docMk/>
          <pc:sldMk cId="3706304750" sldId="263"/>
        </pc:sldMkLst>
        <pc:spChg chg="mod">
          <ac:chgData name="kirsty williams" userId="567c92397ae9eb49" providerId="LiveId" clId="{0C87C536-61A2-4FCF-8954-E82B1F35466A}" dt="2020-11-30T13:22:58.925" v="3607" actId="20577"/>
          <ac:spMkLst>
            <pc:docMk/>
            <pc:sldMk cId="3706304750" sldId="263"/>
            <ac:spMk id="2" creationId="{00000000-0000-0000-0000-000000000000}"/>
          </ac:spMkLst>
        </pc:spChg>
        <pc:spChg chg="mod">
          <ac:chgData name="kirsty williams" userId="567c92397ae9eb49" providerId="LiveId" clId="{0C87C536-61A2-4FCF-8954-E82B1F35466A}" dt="2020-11-30T13:22:53.469" v="3588" actId="6549"/>
          <ac:spMkLst>
            <pc:docMk/>
            <pc:sldMk cId="3706304750" sldId="263"/>
            <ac:spMk id="3" creationId="{00000000-0000-0000-0000-000000000000}"/>
          </ac:spMkLst>
        </pc:spChg>
      </pc:sldChg>
      <pc:sldChg chg="del">
        <pc:chgData name="kirsty williams" userId="567c92397ae9eb49" providerId="LiveId" clId="{0C87C536-61A2-4FCF-8954-E82B1F35466A}" dt="2020-11-30T13:32:41.351" v="3944" actId="47"/>
        <pc:sldMkLst>
          <pc:docMk/>
          <pc:sldMk cId="2666293472" sldId="264"/>
        </pc:sldMkLst>
      </pc:sldChg>
      <pc:sldChg chg="modSp mod">
        <pc:chgData name="kirsty williams" userId="567c92397ae9eb49" providerId="LiveId" clId="{0C87C536-61A2-4FCF-8954-E82B1F35466A}" dt="2020-11-30T13:35:32.083" v="4106" actId="20577"/>
        <pc:sldMkLst>
          <pc:docMk/>
          <pc:sldMk cId="8951972" sldId="265"/>
        </pc:sldMkLst>
        <pc:spChg chg="mod">
          <ac:chgData name="kirsty williams" userId="567c92397ae9eb49" providerId="LiveId" clId="{0C87C536-61A2-4FCF-8954-E82B1F35466A}" dt="2020-11-30T13:35:32.083" v="4106" actId="20577"/>
          <ac:spMkLst>
            <pc:docMk/>
            <pc:sldMk cId="8951972" sldId="265"/>
            <ac:spMk id="3" creationId="{00000000-0000-0000-0000-000000000000}"/>
          </ac:spMkLst>
        </pc:spChg>
      </pc:sldChg>
      <pc:sldChg chg="del">
        <pc:chgData name="kirsty williams" userId="567c92397ae9eb49" providerId="LiveId" clId="{0C87C536-61A2-4FCF-8954-E82B1F35466A}" dt="2020-11-30T13:32:47.092" v="3945" actId="47"/>
        <pc:sldMkLst>
          <pc:docMk/>
          <pc:sldMk cId="752347063" sldId="266"/>
        </pc:sldMkLst>
      </pc:sldChg>
      <pc:sldChg chg="modSp mod">
        <pc:chgData name="kirsty williams" userId="567c92397ae9eb49" providerId="LiveId" clId="{0C87C536-61A2-4FCF-8954-E82B1F35466A}" dt="2020-11-30T13:26:25.847" v="3804" actId="255"/>
        <pc:sldMkLst>
          <pc:docMk/>
          <pc:sldMk cId="3002832502" sldId="267"/>
        </pc:sldMkLst>
        <pc:spChg chg="mod">
          <ac:chgData name="kirsty williams" userId="567c92397ae9eb49" providerId="LiveId" clId="{0C87C536-61A2-4FCF-8954-E82B1F35466A}" dt="2020-11-30T13:26:25.847" v="3804" actId="255"/>
          <ac:spMkLst>
            <pc:docMk/>
            <pc:sldMk cId="3002832502" sldId="267"/>
            <ac:spMk id="3" creationId="{AF63CB71-4588-490C-985F-6C732E426849}"/>
          </ac:spMkLst>
        </pc:spChg>
      </pc:sldChg>
      <pc:sldChg chg="modSp mod">
        <pc:chgData name="kirsty williams" userId="567c92397ae9eb49" providerId="LiveId" clId="{0C87C536-61A2-4FCF-8954-E82B1F35466A}" dt="2020-11-30T13:27:21.021" v="3811" actId="255"/>
        <pc:sldMkLst>
          <pc:docMk/>
          <pc:sldMk cId="2356411725" sldId="268"/>
        </pc:sldMkLst>
        <pc:spChg chg="mod">
          <ac:chgData name="kirsty williams" userId="567c92397ae9eb49" providerId="LiveId" clId="{0C87C536-61A2-4FCF-8954-E82B1F35466A}" dt="2020-11-30T13:27:03.464" v="3809" actId="2711"/>
          <ac:spMkLst>
            <pc:docMk/>
            <pc:sldMk cId="2356411725" sldId="268"/>
            <ac:spMk id="2" creationId="{95404260-410C-40F7-AEAF-DFE9D1D84B30}"/>
          </ac:spMkLst>
        </pc:spChg>
        <pc:spChg chg="mod">
          <ac:chgData name="kirsty williams" userId="567c92397ae9eb49" providerId="LiveId" clId="{0C87C536-61A2-4FCF-8954-E82B1F35466A}" dt="2020-11-30T13:27:21.021" v="3811" actId="255"/>
          <ac:spMkLst>
            <pc:docMk/>
            <pc:sldMk cId="2356411725" sldId="268"/>
            <ac:spMk id="3" creationId="{08F6C4BA-FAB2-4719-99C6-3A1615F34775}"/>
          </ac:spMkLst>
        </pc:spChg>
      </pc:sldChg>
      <pc:sldChg chg="modSp new mod ord">
        <pc:chgData name="kirsty williams" userId="567c92397ae9eb49" providerId="LiveId" clId="{0C87C536-61A2-4FCF-8954-E82B1F35466A}" dt="2020-11-30T13:27:38.062" v="3813" actId="2711"/>
        <pc:sldMkLst>
          <pc:docMk/>
          <pc:sldMk cId="2827573143" sldId="269"/>
        </pc:sldMkLst>
        <pc:spChg chg="mod">
          <ac:chgData name="kirsty williams" userId="567c92397ae9eb49" providerId="LiveId" clId="{0C87C536-61A2-4FCF-8954-E82B1F35466A}" dt="2020-11-30T13:27:30.018" v="3812" actId="2711"/>
          <ac:spMkLst>
            <pc:docMk/>
            <pc:sldMk cId="2827573143" sldId="269"/>
            <ac:spMk id="2" creationId="{2E6C2ED1-36FB-45F9-A81B-3B87D6B50C1F}"/>
          </ac:spMkLst>
        </pc:spChg>
        <pc:spChg chg="mod">
          <ac:chgData name="kirsty williams" userId="567c92397ae9eb49" providerId="LiveId" clId="{0C87C536-61A2-4FCF-8954-E82B1F35466A}" dt="2020-11-30T13:27:38.062" v="3813" actId="2711"/>
          <ac:spMkLst>
            <pc:docMk/>
            <pc:sldMk cId="2827573143" sldId="269"/>
            <ac:spMk id="3" creationId="{00685305-B8FF-4433-8F54-0E1FB2BC2D7A}"/>
          </ac:spMkLst>
        </pc:spChg>
      </pc:sldChg>
      <pc:sldChg chg="modSp new mod">
        <pc:chgData name="kirsty williams" userId="567c92397ae9eb49" providerId="LiveId" clId="{0C87C536-61A2-4FCF-8954-E82B1F35466A}" dt="2020-11-30T13:28:11.640" v="3819" actId="27636"/>
        <pc:sldMkLst>
          <pc:docMk/>
          <pc:sldMk cId="4150181189" sldId="270"/>
        </pc:sldMkLst>
        <pc:spChg chg="mod">
          <ac:chgData name="kirsty williams" userId="567c92397ae9eb49" providerId="LiveId" clId="{0C87C536-61A2-4FCF-8954-E82B1F35466A}" dt="2020-11-30T13:27:53.913" v="3814" actId="2711"/>
          <ac:spMkLst>
            <pc:docMk/>
            <pc:sldMk cId="4150181189" sldId="270"/>
            <ac:spMk id="2" creationId="{2B50C7D6-3B49-44BB-A156-1A38F1341896}"/>
          </ac:spMkLst>
        </pc:spChg>
        <pc:spChg chg="mod">
          <ac:chgData name="kirsty williams" userId="567c92397ae9eb49" providerId="LiveId" clId="{0C87C536-61A2-4FCF-8954-E82B1F35466A}" dt="2020-11-30T13:28:11.640" v="3819" actId="27636"/>
          <ac:spMkLst>
            <pc:docMk/>
            <pc:sldMk cId="4150181189" sldId="270"/>
            <ac:spMk id="3" creationId="{20C7149C-B256-41B1-B5F4-706A1C321B75}"/>
          </ac:spMkLst>
        </pc:spChg>
      </pc:sldChg>
      <pc:sldChg chg="modSp new mod">
        <pc:chgData name="kirsty williams" userId="567c92397ae9eb49" providerId="LiveId" clId="{0C87C536-61A2-4FCF-8954-E82B1F35466A}" dt="2020-11-30T13:29:34.323" v="3834" actId="27636"/>
        <pc:sldMkLst>
          <pc:docMk/>
          <pc:sldMk cId="1561520003" sldId="271"/>
        </pc:sldMkLst>
        <pc:spChg chg="mod">
          <ac:chgData name="kirsty williams" userId="567c92397ae9eb49" providerId="LiveId" clId="{0C87C536-61A2-4FCF-8954-E82B1F35466A}" dt="2020-11-30T13:29:14.915" v="3829" actId="27636"/>
          <ac:spMkLst>
            <pc:docMk/>
            <pc:sldMk cId="1561520003" sldId="271"/>
            <ac:spMk id="2" creationId="{885AFB8B-C9A4-4811-81E4-D897C2C98BEB}"/>
          </ac:spMkLst>
        </pc:spChg>
        <pc:spChg chg="mod">
          <ac:chgData name="kirsty williams" userId="567c92397ae9eb49" providerId="LiveId" clId="{0C87C536-61A2-4FCF-8954-E82B1F35466A}" dt="2020-11-30T13:29:34.323" v="3834" actId="27636"/>
          <ac:spMkLst>
            <pc:docMk/>
            <pc:sldMk cId="1561520003" sldId="271"/>
            <ac:spMk id="3" creationId="{12145FDA-81CB-4965-8981-47C46690F732}"/>
          </ac:spMkLst>
        </pc:spChg>
      </pc:sldChg>
      <pc:sldChg chg="modSp new mod">
        <pc:chgData name="kirsty williams" userId="567c92397ae9eb49" providerId="LiveId" clId="{0C87C536-61A2-4FCF-8954-E82B1F35466A}" dt="2020-11-30T13:29:53.413" v="3836" actId="2711"/>
        <pc:sldMkLst>
          <pc:docMk/>
          <pc:sldMk cId="4044208392" sldId="272"/>
        </pc:sldMkLst>
        <pc:spChg chg="mod">
          <ac:chgData name="kirsty williams" userId="567c92397ae9eb49" providerId="LiveId" clId="{0C87C536-61A2-4FCF-8954-E82B1F35466A}" dt="2020-11-30T13:29:44.612" v="3835" actId="2711"/>
          <ac:spMkLst>
            <pc:docMk/>
            <pc:sldMk cId="4044208392" sldId="272"/>
            <ac:spMk id="2" creationId="{3FBFC2D6-4A7B-4DCF-9202-BBAA78665434}"/>
          </ac:spMkLst>
        </pc:spChg>
        <pc:spChg chg="mod">
          <ac:chgData name="kirsty williams" userId="567c92397ae9eb49" providerId="LiveId" clId="{0C87C536-61A2-4FCF-8954-E82B1F35466A}" dt="2020-11-30T13:29:53.413" v="3836" actId="2711"/>
          <ac:spMkLst>
            <pc:docMk/>
            <pc:sldMk cId="4044208392" sldId="272"/>
            <ac:spMk id="3" creationId="{CEE42A12-757F-480D-BCDB-3B15897FEB27}"/>
          </ac:spMkLst>
        </pc:spChg>
      </pc:sldChg>
      <pc:sldChg chg="modSp new mod">
        <pc:chgData name="kirsty williams" userId="567c92397ae9eb49" providerId="LiveId" clId="{0C87C536-61A2-4FCF-8954-E82B1F35466A}" dt="2020-11-30T13:30:36.785" v="3845" actId="27636"/>
        <pc:sldMkLst>
          <pc:docMk/>
          <pc:sldMk cId="1595051401" sldId="273"/>
        </pc:sldMkLst>
        <pc:spChg chg="mod">
          <ac:chgData name="kirsty williams" userId="567c92397ae9eb49" providerId="LiveId" clId="{0C87C536-61A2-4FCF-8954-E82B1F35466A}" dt="2020-11-30T13:30:03.620" v="3837" actId="2711"/>
          <ac:spMkLst>
            <pc:docMk/>
            <pc:sldMk cId="1595051401" sldId="273"/>
            <ac:spMk id="2" creationId="{F77F9CCD-8487-41AF-B3DD-562093BB06CE}"/>
          </ac:spMkLst>
        </pc:spChg>
        <pc:spChg chg="mod">
          <ac:chgData name="kirsty williams" userId="567c92397ae9eb49" providerId="LiveId" clId="{0C87C536-61A2-4FCF-8954-E82B1F35466A}" dt="2020-11-30T13:30:36.785" v="3845" actId="27636"/>
          <ac:spMkLst>
            <pc:docMk/>
            <pc:sldMk cId="1595051401" sldId="273"/>
            <ac:spMk id="3" creationId="{C089507D-865F-4CA6-A79D-B3FAF8339646}"/>
          </ac:spMkLst>
        </pc:spChg>
      </pc:sldChg>
      <pc:sldChg chg="addSp delSp modSp new mod modClrScheme chgLayout">
        <pc:chgData name="kirsty williams" userId="567c92397ae9eb49" providerId="LiveId" clId="{0C87C536-61A2-4FCF-8954-E82B1F35466A}" dt="2020-11-30T13:34:17.801" v="4054" actId="478"/>
        <pc:sldMkLst>
          <pc:docMk/>
          <pc:sldMk cId="3759563875" sldId="274"/>
        </pc:sldMkLst>
        <pc:spChg chg="del mod ord">
          <ac:chgData name="kirsty williams" userId="567c92397ae9eb49" providerId="LiveId" clId="{0C87C536-61A2-4FCF-8954-E82B1F35466A}" dt="2020-11-30T13:33:02.861" v="3947" actId="700"/>
          <ac:spMkLst>
            <pc:docMk/>
            <pc:sldMk cId="3759563875" sldId="274"/>
            <ac:spMk id="2" creationId="{B39F5530-ADDB-4A70-8848-DA3F93A1890F}"/>
          </ac:spMkLst>
        </pc:spChg>
        <pc:spChg chg="del mod ord">
          <ac:chgData name="kirsty williams" userId="567c92397ae9eb49" providerId="LiveId" clId="{0C87C536-61A2-4FCF-8954-E82B1F35466A}" dt="2020-11-30T13:33:02.861" v="3947" actId="700"/>
          <ac:spMkLst>
            <pc:docMk/>
            <pc:sldMk cId="3759563875" sldId="274"/>
            <ac:spMk id="3" creationId="{1B75FC01-346F-49CB-B60F-166815D21BBD}"/>
          </ac:spMkLst>
        </pc:spChg>
        <pc:spChg chg="add mod ord">
          <ac:chgData name="kirsty williams" userId="567c92397ae9eb49" providerId="LiveId" clId="{0C87C536-61A2-4FCF-8954-E82B1F35466A}" dt="2020-11-30T13:34:06.403" v="4053" actId="20577"/>
          <ac:spMkLst>
            <pc:docMk/>
            <pc:sldMk cId="3759563875" sldId="274"/>
            <ac:spMk id="4" creationId="{14132FAC-5B9F-467F-BAB3-E917E4A15910}"/>
          </ac:spMkLst>
        </pc:spChg>
        <pc:spChg chg="add del mod ord">
          <ac:chgData name="kirsty williams" userId="567c92397ae9eb49" providerId="LiveId" clId="{0C87C536-61A2-4FCF-8954-E82B1F35466A}" dt="2020-11-30T13:34:17.801" v="4054" actId="478"/>
          <ac:spMkLst>
            <pc:docMk/>
            <pc:sldMk cId="3759563875" sldId="274"/>
            <ac:spMk id="5" creationId="{50DCD7FE-9D80-44E9-991C-C222EE8AA7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williams@glow.sch.u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findpastpaper.htm?subject=Fashion+and+Textile+Technology&amp;level=N5#sear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findpastpaper.htm?subject=Fashion+and+Textile+Technology&amp;level=N5#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Fashion &amp; Textile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>
                <a:solidFill>
                  <a:schemeClr val="tx1"/>
                </a:solidFill>
              </a:rPr>
              <a:t>National 5 &amp; Higher 2021/22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90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8290"/>
            <a:ext cx="10363826" cy="4421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National 5: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paper: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Wednesday 11</a:t>
            </a:r>
            <a:r>
              <a:rPr lang="en-GB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May 2022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Assignment:  Completed throughout January - March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Activity: Completed in class time- Final submission Friday 18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March 2022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Paper: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Wednesday 11</a:t>
            </a:r>
            <a:r>
              <a:rPr lang="en-GB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May 2022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Assignment: completed throughout January to March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 Activity: Completed in class throughout January &amp; February: Final submission date Thursday 3</a:t>
            </a:r>
            <a:r>
              <a:rPr lang="en-GB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March 2022.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65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/>
              <a:t>Wednesday 4:00-5:00pm </a:t>
            </a:r>
          </a:p>
          <a:p>
            <a:pPr marL="0" indent="0" algn="ctr">
              <a:buNone/>
            </a:pPr>
            <a:r>
              <a:rPr lang="en-GB" sz="6600" dirty="0"/>
              <a:t>in M4</a:t>
            </a:r>
          </a:p>
          <a:p>
            <a:pPr marL="0" indent="0" algn="ctr">
              <a:buNone/>
            </a:pPr>
            <a:r>
              <a:rPr lang="en-GB" dirty="0"/>
              <a:t>Subject to Covid restrictions.</a:t>
            </a:r>
          </a:p>
        </p:txBody>
      </p:sp>
    </p:spTree>
    <p:extLst>
      <p:ext uri="{BB962C8B-B14F-4D97-AF65-F5344CB8AC3E}">
        <p14:creationId xmlns:p14="http://schemas.microsoft.com/office/powerpoint/2010/main" val="379571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0745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feedback Students are receiving.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Talk about research they are going to undertake.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keep abreast of fashion trends &amp; current issues by Reading Magazines/ Newspapers and Trade journals.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Develop practical skills by sewing at home / Sew Shed/ Wednesday evening sessions.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in run up to written assessment/exam  encourage students to complete as many of the exemplar questions published as possible and submit them for marking/feedback.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32FAC-5B9F-467F-BAB3-E917E4A1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you have any questions please do not hesitate to contact me at:</a:t>
            </a:r>
            <a:b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kirstywilliams@glow.sch.uk</a:t>
            </a:r>
            <a:b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415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evidence  for National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68885"/>
            <a:ext cx="10363826" cy="4033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Students performance in National 5 Fashion and Textile Technology will be assessed using three key pieces of evidence generated from completion of: 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 question paper (30% of mark)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an assignment (35% of mark)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 practical activity (35% of mark)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4260-410C-40F7-AEAF-DFE9D1D8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140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C4BA-FAB2-4719-99C6-3A1615F34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47587"/>
            <a:ext cx="10363826" cy="4716881"/>
          </a:xfrm>
        </p:spPr>
        <p:txBody>
          <a:bodyPr>
            <a:normAutofit fontScale="77500" lnSpcReduction="20000"/>
          </a:bodyPr>
          <a:lstStyle/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Completed in SQA exam diet – </a:t>
            </a: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Wednesday 11</a:t>
            </a:r>
            <a:r>
              <a:rPr lang="en-GB" sz="21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 May 2022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question paper has a weighting of 30% of the overall assessment mark.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paper will comprise 3 x 10 mark questions, all of which are broken down into smaller sections.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question paper will ask candidates to state, name, give, identify, describe, explain and evaluate and will cover all aspects of course content.</a:t>
            </a:r>
          </a:p>
          <a:p>
            <a:pPr marL="0" indent="0">
              <a:buNone/>
            </a:pPr>
            <a:endParaRPr lang="en-GB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read over course notes and information booklets. (Electronic version of course notes can be found in Files section of class Teams)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Make mind maps and flashcards for key topics – this helps with revision and consolidates knowledge.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Sample questions will be set regularly for Homework. (These will be posted on SMHWK).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Additional questions can be found on the SQA website </a:t>
            </a: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NQ - Past papers and marking instructions</a:t>
            </a: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41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2ED1-36FB-45F9-A81B-3B87D6B5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935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</a:t>
            </a:r>
            <a:r>
              <a:rPr lang="en-GB" dirty="0"/>
              <a:t>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5305-B8FF-4433-8F54-0E1FB2BC2D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97876"/>
            <a:ext cx="10363826" cy="439332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Students will be required to independently conduct research, produce a design solution and evaluate this solution against the given design brief.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proforma will be provided for students to record their work.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with them the research they are going to carry out and the information they hope to gain from this.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Encourage them to be creative in their design solution – they do not have to be able to make the item this year.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Look at the exemplification materials available on the SQA understanding Standards website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7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C7D6-3B49-44BB-A156-1A38F134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90022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149C-B256-41B1-B5F4-706A1C321B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08540"/>
            <a:ext cx="10363826" cy="4703377"/>
          </a:xfrm>
        </p:spPr>
        <p:txBody>
          <a:bodyPr>
            <a:normAutofit fontScale="85000" lnSpcReduction="20000"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work independently to make a given item, using eight different construction techniques, Within a given time limit.</a:t>
            </a:r>
          </a:p>
          <a:p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work must be completed in class under direct supervision and so full attendance at class is required.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component will be completed from January to March with a final submission date of Friday 18</a:t>
            </a:r>
            <a:r>
              <a:rPr lang="en-GB" sz="2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March 2022.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given a pattern to work from.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Personalisation and choice is achieved through fabric choices and choice of construction techniques.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should refer t the construction Techniques handbook available within the files section of the class Team and the construction marking guides displayed in the classroom when choosing techniques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Video clips will be available on Teams to support stages of the production process</a:t>
            </a:r>
          </a:p>
        </p:txBody>
      </p:sp>
    </p:spTree>
    <p:extLst>
      <p:ext uri="{BB962C8B-B14F-4D97-AF65-F5344CB8AC3E}">
        <p14:creationId xmlns:p14="http://schemas.microsoft.com/office/powerpoint/2010/main" val="415018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3952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Assessing Higher F/T/T – 2021/22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2470"/>
            <a:ext cx="10535544" cy="4702268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As in previous years there will be three areas of assessment. these have been modified to reflect the current situation.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Question Paper – (45 marks) scaled to 35% of total mark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Assignment – (46 marks) Scaled to 35% of total mark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 – (36 marks) Scaled to 30% of total mark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3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FB8B-C9A4-4811-81E4-D897C2C9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5FDA-81CB-4965-8981-47C46690F7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1"/>
            <a:ext cx="10363826" cy="5039709"/>
          </a:xfrm>
        </p:spPr>
        <p:txBody>
          <a:bodyPr>
            <a:normAutofit fontScale="47500" lnSpcReduction="20000"/>
          </a:bodyPr>
          <a:lstStyle/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The exam is scheduled within the normal SQA exam diet  for </a:t>
            </a:r>
            <a:r>
              <a:rPr lang="en-GB" sz="2900" b="1" dirty="0">
                <a:latin typeface="Calibri" panose="020F0502020204030204" pitchFamily="34" charset="0"/>
                <a:cs typeface="Calibri" panose="020F0502020204030204" pitchFamily="34" charset="0"/>
              </a:rPr>
              <a:t>Wednesday 11</a:t>
            </a:r>
            <a:r>
              <a:rPr lang="en-GB" sz="29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900" b="1" dirty="0">
                <a:latin typeface="Calibri" panose="020F0502020204030204" pitchFamily="34" charset="0"/>
                <a:cs typeface="Calibri" panose="020F0502020204030204" pitchFamily="34" charset="0"/>
              </a:rPr>
              <a:t> May 2022</a:t>
            </a:r>
            <a:endParaRPr lang="en-GB" sz="29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This is worth 45 marks and consists of 3x 10 mark questions and 1x15 mark question.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asked to identify, Select, describe, explain evaluate and analyse.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The paper will cover all aspects of course content.</a:t>
            </a:r>
          </a:p>
          <a:p>
            <a:pPr marL="0" indent="0">
              <a:buNone/>
            </a:pPr>
            <a:endParaRPr lang="en-GB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9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read over course notes and information booklets. (Electronic versions are available in the    fi les section of the class TEAM.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Keep abreast of issues currently impacting the Fashion &amp; Textile industry by reading newspapers and textile articles.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Keep up to date with fashion trends by reading Vogue and other fashion publications.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Discuss with young people the fashions worn in your youth and the factors which influenced these fashions.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Make mind maps and flashcards for key topics – this helps with revision and consolidates knowledge.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Sample questions will be set regularly for Homework. (These will be posted on SMHWK and TEAMS).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Additional questions can be found on the SQA website </a:t>
            </a:r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NQ - Past papers and marking instructions</a:t>
            </a:r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2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C2D6-4A7B-4DCF-9202-BBAA7866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089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42A12-757F-480D-BCDB-3B15897FEB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8"/>
            <a:ext cx="10363826" cy="479297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For session 2021/22 this is not linked to the production of the practical item.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assignment will  allow students to select from two briefs.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They will be required to :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Complete three investigations into the brief,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develop a design solution based on this information,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justify key design features,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test and evaluate their solution in relation to the brief and the information within the investigations.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with them the research they are going to carry out and the information they hope to gain from this</a:t>
            </a:r>
            <a:r>
              <a:rPr lang="en-GB" dirty="0"/>
              <a:t>, the suitability of the item to its intended use, Reasons for choice of fabrics, embellishments etc.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20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9CCD-8487-41AF-B3DD-562093BB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5262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507D-865F-4CA6-A79D-B3FAF83396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7"/>
            <a:ext cx="10363826" cy="4887309"/>
          </a:xfrm>
        </p:spPr>
        <p:txBody>
          <a:bodyPr>
            <a:normAutofit fontScale="85000" lnSpcReduction="20000"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For session 2021/22 students) will work independently  to produce a given item using eight different construction techniques.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Personalisation and choice is achieved through fabric choices and choice of construction techniques.</a:t>
            </a:r>
          </a:p>
          <a:p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work must be completed in class under direct supervision and so full attendance at class is required.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component will be completed from January to March with a final submission date of Friday 18</a:t>
            </a:r>
            <a:r>
              <a:rPr lang="en-GB" sz="2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March 2022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given a pattern to work from.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should refer t the construction Techniques handbook available within the files section of the class Team and the construction marking guides displayed in the classroom when choosing techniques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Video clips will be available on Teams to support stages of the production process</a:t>
            </a:r>
          </a:p>
          <a:p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05140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321</TotalTime>
  <Words>1162</Words>
  <Application>Microsoft Office PowerPoint</Application>
  <PresentationFormat>Widescreen</PresentationFormat>
  <Paragraphs>93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Droplet</vt:lpstr>
      <vt:lpstr>Fashion &amp; Textile Technology</vt:lpstr>
      <vt:lpstr>evidence  for National 5</vt:lpstr>
      <vt:lpstr>Question paper</vt:lpstr>
      <vt:lpstr>Assignment</vt:lpstr>
      <vt:lpstr>Practical Activity</vt:lpstr>
      <vt:lpstr>Assessing Higher F/T/T – 2021/22</vt:lpstr>
      <vt:lpstr>Question Paper</vt:lpstr>
      <vt:lpstr>Assignment</vt:lpstr>
      <vt:lpstr>Practical Activity</vt:lpstr>
      <vt:lpstr>Key Dates</vt:lpstr>
      <vt:lpstr>Additional Support</vt:lpstr>
      <vt:lpstr>How can you support Learning?</vt:lpstr>
      <vt:lpstr>If you have any questions please do not hesitate to contact me at: kirstywilliams@glow.sch.uk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&amp; Textile Technology</dc:title>
  <dc:creator>kirsty williams</dc:creator>
  <cp:lastModifiedBy>kirsty williams</cp:lastModifiedBy>
  <cp:revision>29</cp:revision>
  <dcterms:created xsi:type="dcterms:W3CDTF">2017-08-13T12:31:48Z</dcterms:created>
  <dcterms:modified xsi:type="dcterms:W3CDTF">2021-09-30T19:47:26Z</dcterms:modified>
</cp:coreProperties>
</file>