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B78A1-DA46-49F0-A060-6B2C1161B852}" v="1852" dt="2021-10-02T12:43:56.551"/>
    <p1510:client id="{D173C1AD-9F37-4C51-B5EA-09D7F39E2D4B}" v="447" dt="2021-10-02T12:02:16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Futty" userId="573bafa7a08c63a7" providerId="LiveId" clId="{4E1B78A1-DA46-49F0-A060-6B2C1161B852}"/>
    <pc:docChg chg="undo custSel addSld delSld modSld">
      <pc:chgData name="Carolyn Futty" userId="573bafa7a08c63a7" providerId="LiveId" clId="{4E1B78A1-DA46-49F0-A060-6B2C1161B852}" dt="2021-10-02T12:43:56.551" v="1893" actId="20577"/>
      <pc:docMkLst>
        <pc:docMk/>
      </pc:docMkLst>
      <pc:sldChg chg="modSp mod">
        <pc:chgData name="Carolyn Futty" userId="573bafa7a08c63a7" providerId="LiveId" clId="{4E1B78A1-DA46-49F0-A060-6B2C1161B852}" dt="2021-10-02T12:27:04.557" v="54" actId="122"/>
        <pc:sldMkLst>
          <pc:docMk/>
          <pc:sldMk cId="1096912061" sldId="256"/>
        </pc:sldMkLst>
        <pc:spChg chg="mod">
          <ac:chgData name="Carolyn Futty" userId="573bafa7a08c63a7" providerId="LiveId" clId="{4E1B78A1-DA46-49F0-A060-6B2C1161B852}" dt="2021-10-02T12:27:04.557" v="54" actId="122"/>
          <ac:spMkLst>
            <pc:docMk/>
            <pc:sldMk cId="1096912061" sldId="256"/>
            <ac:spMk id="2" creationId="{00000000-0000-0000-0000-000000000000}"/>
          </ac:spMkLst>
        </pc:spChg>
      </pc:sldChg>
      <pc:sldChg chg="del">
        <pc:chgData name="Carolyn Futty" userId="573bafa7a08c63a7" providerId="LiveId" clId="{4E1B78A1-DA46-49F0-A060-6B2C1161B852}" dt="2021-10-02T12:41:23.651" v="1504" actId="2696"/>
        <pc:sldMkLst>
          <pc:docMk/>
          <pc:sldMk cId="1032872214" sldId="259"/>
        </pc:sldMkLst>
      </pc:sldChg>
      <pc:sldChg chg="del">
        <pc:chgData name="Carolyn Futty" userId="573bafa7a08c63a7" providerId="LiveId" clId="{4E1B78A1-DA46-49F0-A060-6B2C1161B852}" dt="2021-10-02T12:41:18.419" v="1503" actId="2696"/>
        <pc:sldMkLst>
          <pc:docMk/>
          <pc:sldMk cId="521255537" sldId="261"/>
        </pc:sldMkLst>
      </pc:sldChg>
      <pc:sldChg chg="modSp mod">
        <pc:chgData name="Carolyn Futty" userId="573bafa7a08c63a7" providerId="LiveId" clId="{4E1B78A1-DA46-49F0-A060-6B2C1161B852}" dt="2021-10-02T12:43:56.551" v="1893" actId="20577"/>
        <pc:sldMkLst>
          <pc:docMk/>
          <pc:sldMk cId="3331152033" sldId="262"/>
        </pc:sldMkLst>
        <pc:spChg chg="mod">
          <ac:chgData name="Carolyn Futty" userId="573bafa7a08c63a7" providerId="LiveId" clId="{4E1B78A1-DA46-49F0-A060-6B2C1161B852}" dt="2021-10-02T12:43:56.551" v="1893" actId="20577"/>
          <ac:spMkLst>
            <pc:docMk/>
            <pc:sldMk cId="3331152033" sldId="262"/>
            <ac:spMk id="3" creationId="{00000000-0000-0000-0000-000000000000}"/>
          </ac:spMkLst>
        </pc:spChg>
      </pc:sldChg>
      <pc:sldChg chg="del">
        <pc:chgData name="Carolyn Futty" userId="573bafa7a08c63a7" providerId="LiveId" clId="{4E1B78A1-DA46-49F0-A060-6B2C1161B852}" dt="2021-10-02T12:41:45.013" v="1507" actId="2696"/>
        <pc:sldMkLst>
          <pc:docMk/>
          <pc:sldMk cId="2911517692" sldId="263"/>
        </pc:sldMkLst>
      </pc:sldChg>
      <pc:sldChg chg="del">
        <pc:chgData name="Carolyn Futty" userId="573bafa7a08c63a7" providerId="LiveId" clId="{4E1B78A1-DA46-49F0-A060-6B2C1161B852}" dt="2021-10-02T12:32:14.626" v="834" actId="2696"/>
        <pc:sldMkLst>
          <pc:docMk/>
          <pc:sldMk cId="15938467" sldId="264"/>
        </pc:sldMkLst>
      </pc:sldChg>
      <pc:sldChg chg="modSp mod modAnim">
        <pc:chgData name="Carolyn Futty" userId="573bafa7a08c63a7" providerId="LiveId" clId="{4E1B78A1-DA46-49F0-A060-6B2C1161B852}" dt="2021-10-02T12:38:12.987" v="1344" actId="114"/>
        <pc:sldMkLst>
          <pc:docMk/>
          <pc:sldMk cId="524002705" sldId="265"/>
        </pc:sldMkLst>
        <pc:spChg chg="mod">
          <ac:chgData name="Carolyn Futty" userId="573bafa7a08c63a7" providerId="LiveId" clId="{4E1B78A1-DA46-49F0-A060-6B2C1161B852}" dt="2021-10-02T12:27:13.769" v="56" actId="1076"/>
          <ac:spMkLst>
            <pc:docMk/>
            <pc:sldMk cId="524002705" sldId="265"/>
            <ac:spMk id="2" creationId="{00000000-0000-0000-0000-000000000000}"/>
          </ac:spMkLst>
        </pc:spChg>
        <pc:spChg chg="mod">
          <ac:chgData name="Carolyn Futty" userId="573bafa7a08c63a7" providerId="LiveId" clId="{4E1B78A1-DA46-49F0-A060-6B2C1161B852}" dt="2021-10-02T12:38:12.987" v="1344" actId="114"/>
          <ac:spMkLst>
            <pc:docMk/>
            <pc:sldMk cId="524002705" sldId="265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4E1B78A1-DA46-49F0-A060-6B2C1161B852}" dt="2021-10-02T12:32:08.837" v="833" actId="1076"/>
        <pc:sldMkLst>
          <pc:docMk/>
          <pc:sldMk cId="3688767484" sldId="266"/>
        </pc:sldMkLst>
        <pc:spChg chg="mod">
          <ac:chgData name="Carolyn Futty" userId="573bafa7a08c63a7" providerId="LiveId" clId="{4E1B78A1-DA46-49F0-A060-6B2C1161B852}" dt="2021-10-02T12:32:08.837" v="833" actId="1076"/>
          <ac:spMkLst>
            <pc:docMk/>
            <pc:sldMk cId="3688767484" sldId="266"/>
            <ac:spMk id="2" creationId="{00000000-0000-0000-0000-000000000000}"/>
          </ac:spMkLst>
        </pc:spChg>
        <pc:spChg chg="mod">
          <ac:chgData name="Carolyn Futty" userId="573bafa7a08c63a7" providerId="LiveId" clId="{4E1B78A1-DA46-49F0-A060-6B2C1161B852}" dt="2021-10-02T12:32:00.205" v="831" actId="255"/>
          <ac:spMkLst>
            <pc:docMk/>
            <pc:sldMk cId="3688767484" sldId="266"/>
            <ac:spMk id="3" creationId="{00000000-0000-0000-0000-000000000000}"/>
          </ac:spMkLst>
        </pc:spChg>
      </pc:sldChg>
      <pc:sldChg chg="modSp add mod modAnim">
        <pc:chgData name="Carolyn Futty" userId="573bafa7a08c63a7" providerId="LiveId" clId="{4E1B78A1-DA46-49F0-A060-6B2C1161B852}" dt="2021-10-02T12:36:18.424" v="1169" actId="14100"/>
        <pc:sldMkLst>
          <pc:docMk/>
          <pc:sldMk cId="1217970101" sldId="267"/>
        </pc:sldMkLst>
        <pc:spChg chg="mod">
          <ac:chgData name="Carolyn Futty" userId="573bafa7a08c63a7" providerId="LiveId" clId="{4E1B78A1-DA46-49F0-A060-6B2C1161B852}" dt="2021-10-02T12:36:02.690" v="1166" actId="1076"/>
          <ac:spMkLst>
            <pc:docMk/>
            <pc:sldMk cId="1217970101" sldId="267"/>
            <ac:spMk id="2" creationId="{00000000-0000-0000-0000-000000000000}"/>
          </ac:spMkLst>
        </pc:spChg>
        <pc:spChg chg="mod">
          <ac:chgData name="Carolyn Futty" userId="573bafa7a08c63a7" providerId="LiveId" clId="{4E1B78A1-DA46-49F0-A060-6B2C1161B852}" dt="2021-10-02T12:36:18.424" v="1169" actId="14100"/>
          <ac:spMkLst>
            <pc:docMk/>
            <pc:sldMk cId="1217970101" sldId="267"/>
            <ac:spMk id="3" creationId="{00000000-0000-0000-0000-000000000000}"/>
          </ac:spMkLst>
        </pc:spChg>
      </pc:sldChg>
      <pc:sldChg chg="modSp add mod modAnim">
        <pc:chgData name="Carolyn Futty" userId="573bafa7a08c63a7" providerId="LiveId" clId="{4E1B78A1-DA46-49F0-A060-6B2C1161B852}" dt="2021-10-02T12:41:07.417" v="1502" actId="14100"/>
        <pc:sldMkLst>
          <pc:docMk/>
          <pc:sldMk cId="825358915" sldId="268"/>
        </pc:sldMkLst>
        <pc:spChg chg="mod">
          <ac:chgData name="Carolyn Futty" userId="573bafa7a08c63a7" providerId="LiveId" clId="{4E1B78A1-DA46-49F0-A060-6B2C1161B852}" dt="2021-10-02T12:38:42.054" v="1423" actId="20577"/>
          <ac:spMkLst>
            <pc:docMk/>
            <pc:sldMk cId="825358915" sldId="268"/>
            <ac:spMk id="2" creationId="{00000000-0000-0000-0000-000000000000}"/>
          </ac:spMkLst>
        </pc:spChg>
        <pc:spChg chg="mod">
          <ac:chgData name="Carolyn Futty" userId="573bafa7a08c63a7" providerId="LiveId" clId="{4E1B78A1-DA46-49F0-A060-6B2C1161B852}" dt="2021-10-02T12:41:07.417" v="1502" actId="14100"/>
          <ac:spMkLst>
            <pc:docMk/>
            <pc:sldMk cId="825358915" sldId="268"/>
            <ac:spMk id="3" creationId="{00000000-0000-0000-0000-000000000000}"/>
          </ac:spMkLst>
        </pc:spChg>
      </pc:sldChg>
      <pc:sldChg chg="add del">
        <pc:chgData name="Carolyn Futty" userId="573bafa7a08c63a7" providerId="LiveId" clId="{4E1B78A1-DA46-49F0-A060-6B2C1161B852}" dt="2021-10-02T12:41:39.458" v="1506" actId="2890"/>
        <pc:sldMkLst>
          <pc:docMk/>
          <pc:sldMk cId="3319639941" sldId="269"/>
        </pc:sldMkLst>
      </pc:sldChg>
    </pc:docChg>
  </pc:docChgLst>
  <pc:docChgLst>
    <pc:chgData name="Carolyn Futty" userId="573bafa7a08c63a7" providerId="LiveId" clId="{D173C1AD-9F37-4C51-B5EA-09D7F39E2D4B}"/>
    <pc:docChg chg="custSel modSld">
      <pc:chgData name="Carolyn Futty" userId="573bafa7a08c63a7" providerId="LiveId" clId="{D173C1AD-9F37-4C51-B5EA-09D7F39E2D4B}" dt="2021-10-02T12:02:16.642" v="467" actId="20577"/>
      <pc:docMkLst>
        <pc:docMk/>
      </pc:docMkLst>
      <pc:sldChg chg="modSp mod">
        <pc:chgData name="Carolyn Futty" userId="573bafa7a08c63a7" providerId="LiveId" clId="{D173C1AD-9F37-4C51-B5EA-09D7F39E2D4B}" dt="2021-10-02T12:02:16.642" v="467" actId="20577"/>
        <pc:sldMkLst>
          <pc:docMk/>
          <pc:sldMk cId="521255537" sldId="261"/>
        </pc:sldMkLst>
        <pc:spChg chg="mod">
          <ac:chgData name="Carolyn Futty" userId="573bafa7a08c63a7" providerId="LiveId" clId="{D173C1AD-9F37-4C51-B5EA-09D7F39E2D4B}" dt="2021-10-02T12:02:16.642" v="467" actId="20577"/>
          <ac:spMkLst>
            <pc:docMk/>
            <pc:sldMk cId="521255537" sldId="261"/>
            <ac:spMk id="3" creationId="{00000000-0000-0000-0000-000000000000}"/>
          </ac:spMkLst>
        </pc:spChg>
        <pc:picChg chg="mod">
          <ac:chgData name="Carolyn Futty" userId="573bafa7a08c63a7" providerId="LiveId" clId="{D173C1AD-9F37-4C51-B5EA-09D7F39E2D4B}" dt="2021-10-02T12:01:52.538" v="421" actId="1076"/>
          <ac:picMkLst>
            <pc:docMk/>
            <pc:sldMk cId="521255537" sldId="261"/>
            <ac:picMk id="1026" creationId="{00000000-0000-0000-0000-000000000000}"/>
          </ac:picMkLst>
        </pc:picChg>
        <pc:picChg chg="mod">
          <ac:chgData name="Carolyn Futty" userId="573bafa7a08c63a7" providerId="LiveId" clId="{D173C1AD-9F37-4C51-B5EA-09D7F39E2D4B}" dt="2021-10-02T12:01:48.004" v="419" actId="14100"/>
          <ac:picMkLst>
            <pc:docMk/>
            <pc:sldMk cId="521255537" sldId="261"/>
            <ac:picMk id="1027" creationId="{00000000-0000-0000-0000-000000000000}"/>
          </ac:picMkLst>
        </pc:picChg>
        <pc:picChg chg="mod">
          <ac:chgData name="Carolyn Futty" userId="573bafa7a08c63a7" providerId="LiveId" clId="{D173C1AD-9F37-4C51-B5EA-09D7F39E2D4B}" dt="2021-10-02T12:01:56.611" v="423" actId="1076"/>
          <ac:picMkLst>
            <pc:docMk/>
            <pc:sldMk cId="521255537" sldId="261"/>
            <ac:picMk id="1028" creationId="{00000000-0000-0000-0000-000000000000}"/>
          </ac:picMkLst>
        </pc:picChg>
      </pc:sldChg>
      <pc:sldChg chg="modSp mod">
        <pc:chgData name="Carolyn Futty" userId="573bafa7a08c63a7" providerId="LiveId" clId="{D173C1AD-9F37-4C51-B5EA-09D7F39E2D4B}" dt="2021-10-02T11:40:25.559" v="258" actId="27636"/>
        <pc:sldMkLst>
          <pc:docMk/>
          <pc:sldMk cId="3331152033" sldId="262"/>
        </pc:sldMkLst>
        <pc:spChg chg="mod">
          <ac:chgData name="Carolyn Futty" userId="573bafa7a08c63a7" providerId="LiveId" clId="{D173C1AD-9F37-4C51-B5EA-09D7F39E2D4B}" dt="2021-10-02T11:40:25.559" v="258" actId="27636"/>
          <ac:spMkLst>
            <pc:docMk/>
            <pc:sldMk cId="3331152033" sldId="262"/>
            <ac:spMk id="3" creationId="{00000000-0000-0000-0000-000000000000}"/>
          </ac:spMkLst>
        </pc:spChg>
      </pc:sldChg>
      <pc:sldChg chg="modSp">
        <pc:chgData name="Carolyn Futty" userId="573bafa7a08c63a7" providerId="LiveId" clId="{D173C1AD-9F37-4C51-B5EA-09D7F39E2D4B}" dt="2021-10-02T11:40:11.670" v="257" actId="20577"/>
        <pc:sldMkLst>
          <pc:docMk/>
          <pc:sldMk cId="2911517692" sldId="263"/>
        </pc:sldMkLst>
        <pc:spChg chg="mod">
          <ac:chgData name="Carolyn Futty" userId="573bafa7a08c63a7" providerId="LiveId" clId="{D173C1AD-9F37-4C51-B5EA-09D7F39E2D4B}" dt="2021-10-02T11:40:11.670" v="257" actId="20577"/>
          <ac:spMkLst>
            <pc:docMk/>
            <pc:sldMk cId="2911517692" sldId="263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D173C1AD-9F37-4C51-B5EA-09D7F39E2D4B}" dt="2021-10-02T11:39:40.931" v="255" actId="27636"/>
        <pc:sldMkLst>
          <pc:docMk/>
          <pc:sldMk cId="15938467" sldId="264"/>
        </pc:sldMkLst>
        <pc:spChg chg="mod">
          <ac:chgData name="Carolyn Futty" userId="573bafa7a08c63a7" providerId="LiveId" clId="{D173C1AD-9F37-4C51-B5EA-09D7F39E2D4B}" dt="2021-10-02T11:38:16.326" v="85" actId="1076"/>
          <ac:spMkLst>
            <pc:docMk/>
            <pc:sldMk cId="15938467" sldId="264"/>
            <ac:spMk id="2" creationId="{00000000-0000-0000-0000-000000000000}"/>
          </ac:spMkLst>
        </pc:spChg>
        <pc:spChg chg="mod">
          <ac:chgData name="Carolyn Futty" userId="573bafa7a08c63a7" providerId="LiveId" clId="{D173C1AD-9F37-4C51-B5EA-09D7F39E2D4B}" dt="2021-10-02T11:39:40.931" v="255" actId="27636"/>
          <ac:spMkLst>
            <pc:docMk/>
            <pc:sldMk cId="15938467" sldId="264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D173C1AD-9F37-4C51-B5EA-09D7F39E2D4B}" dt="2021-10-02T11:33:04.953" v="39" actId="27636"/>
        <pc:sldMkLst>
          <pc:docMk/>
          <pc:sldMk cId="524002705" sldId="265"/>
        </pc:sldMkLst>
        <pc:spChg chg="mod">
          <ac:chgData name="Carolyn Futty" userId="573bafa7a08c63a7" providerId="LiveId" clId="{D173C1AD-9F37-4C51-B5EA-09D7F39E2D4B}" dt="2021-10-02T11:33:04.953" v="39" actId="27636"/>
          <ac:spMkLst>
            <pc:docMk/>
            <pc:sldMk cId="524002705" sldId="265"/>
            <ac:spMk id="3" creationId="{00000000-0000-0000-0000-000000000000}"/>
          </ac:spMkLst>
        </pc:spChg>
      </pc:sldChg>
      <pc:sldChg chg="modSp mod modAnim">
        <pc:chgData name="Carolyn Futty" userId="573bafa7a08c63a7" providerId="LiveId" clId="{D173C1AD-9F37-4C51-B5EA-09D7F39E2D4B}" dt="2021-10-02T11:33:44.130" v="47" actId="20577"/>
        <pc:sldMkLst>
          <pc:docMk/>
          <pc:sldMk cId="3688767484" sldId="266"/>
        </pc:sldMkLst>
        <pc:spChg chg="mod">
          <ac:chgData name="Carolyn Futty" userId="573bafa7a08c63a7" providerId="LiveId" clId="{D173C1AD-9F37-4C51-B5EA-09D7F39E2D4B}" dt="2021-10-02T11:33:44.130" v="47" actId="20577"/>
          <ac:spMkLst>
            <pc:docMk/>
            <pc:sldMk cId="368876748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EFDA94-C266-4455-A3BC-B3AB6873EB16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E7B147-253F-4624-9E1B-F1891C2D4306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408" y="0"/>
            <a:ext cx="121040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yn.futty@glow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172579"/>
            <a:ext cx="6624736" cy="1196704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National 3 &amp; NATIONAL 2 COURSES IN BCT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Course Support Information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5478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91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96" y="402264"/>
            <a:ext cx="7239000" cy="770344"/>
          </a:xfrm>
        </p:spPr>
        <p:txBody>
          <a:bodyPr/>
          <a:lstStyle/>
          <a:p>
            <a:r>
              <a:rPr lang="en-GB" dirty="0"/>
              <a:t>Course Content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Students in the N3/N2 Business &amp; IT course this year are working towards one or more of the following:</a:t>
            </a:r>
          </a:p>
          <a:p>
            <a:pPr marL="0" indent="0">
              <a:buNone/>
            </a:pPr>
            <a:endParaRPr lang="en-GB" sz="2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600" dirty="0">
                <a:solidFill>
                  <a:schemeClr val="tx1"/>
                </a:solidFill>
              </a:rPr>
              <a:t>National </a:t>
            </a:r>
            <a:r>
              <a:rPr lang="en-GB" dirty="0"/>
              <a:t>3</a:t>
            </a:r>
            <a:r>
              <a:rPr lang="en-GB" sz="2600" dirty="0">
                <a:solidFill>
                  <a:schemeClr val="tx1"/>
                </a:solidFill>
              </a:rPr>
              <a:t> Administration &amp; IT</a:t>
            </a:r>
            <a:br>
              <a:rPr lang="en-GB" sz="2600" dirty="0">
                <a:solidFill>
                  <a:schemeClr val="tx1"/>
                </a:solidFill>
              </a:rPr>
            </a:br>
            <a:endParaRPr lang="en-GB" sz="2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600" dirty="0">
                <a:solidFill>
                  <a:schemeClr val="tx1"/>
                </a:solidFill>
              </a:rPr>
              <a:t>National 2 – Information &amp; Communications Technology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600" i="1" dirty="0">
                <a:solidFill>
                  <a:schemeClr val="tx1"/>
                </a:solidFill>
              </a:rPr>
              <a:t>If time permits – it may be possible to certificate learners for some or all of the National Progression Award in Digital Literacy.</a:t>
            </a:r>
          </a:p>
          <a:p>
            <a:pPr lvl="1"/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0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698336"/>
          </a:xfrm>
        </p:spPr>
        <p:txBody>
          <a:bodyPr/>
          <a:lstStyle/>
          <a:p>
            <a:r>
              <a:rPr lang="en-GB" dirty="0"/>
              <a:t>National 3 Admin &amp;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3920"/>
          </a:xfrm>
        </p:spPr>
        <p:txBody>
          <a:bodyPr>
            <a:noAutofit/>
          </a:bodyPr>
          <a:lstStyle/>
          <a:p>
            <a:r>
              <a:rPr lang="en-GB" sz="2800" dirty="0"/>
              <a:t>There are 3 units of study:</a:t>
            </a:r>
            <a:br>
              <a:rPr lang="en-GB" sz="2800" dirty="0"/>
            </a:br>
            <a:endParaRPr lang="en-GB" sz="2800" dirty="0"/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Communication in Administration</a:t>
            </a: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IT Solutions for Administrators</a:t>
            </a: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Administration in Action</a:t>
            </a:r>
          </a:p>
          <a:p>
            <a:pPr lvl="1"/>
            <a:endParaRPr lang="en-GB" sz="2500" dirty="0">
              <a:solidFill>
                <a:schemeClr val="tx1"/>
              </a:solidFill>
            </a:endParaRPr>
          </a:p>
          <a:p>
            <a:r>
              <a:rPr lang="en-GB" sz="2800" dirty="0"/>
              <a:t>Students will build up an assessment portfolio of evidence to demonstrate they have met the performance criteria for learning outcomes for each unit.</a:t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887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83152" cy="1204752"/>
          </a:xfrm>
        </p:spPr>
        <p:txBody>
          <a:bodyPr>
            <a:normAutofit fontScale="90000"/>
          </a:bodyPr>
          <a:lstStyle/>
          <a:p>
            <a:r>
              <a:rPr lang="en-GB" dirty="0"/>
              <a:t>National 2 information &amp; communications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38" y="1465400"/>
            <a:ext cx="7800262" cy="5392600"/>
          </a:xfrm>
        </p:spPr>
        <p:txBody>
          <a:bodyPr>
            <a:noAutofit/>
          </a:bodyPr>
          <a:lstStyle/>
          <a:p>
            <a:r>
              <a:rPr lang="en-GB" sz="2400" dirty="0"/>
              <a:t>There is one mandatory unit of study: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ICT Applications</a:t>
            </a:r>
          </a:p>
          <a:p>
            <a:pPr lvl="1"/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/>
              <a:t>Students will study a </a:t>
            </a:r>
            <a:r>
              <a:rPr lang="en-GB" sz="2400" u="sng" dirty="0"/>
              <a:t>minimum</a:t>
            </a:r>
            <a:r>
              <a:rPr lang="en-GB" sz="2400" dirty="0"/>
              <a:t> of 2 other units from: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Communications Applications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Internet Applications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Multimedia Applications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Working with Digital Images</a:t>
            </a:r>
          </a:p>
          <a:p>
            <a:pPr lvl="1"/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/>
              <a:t>Students will build up an assessment portfolio of evidence to demonstrate they have met performance criteria for learning outcomes for each unit.</a:t>
            </a:r>
          </a:p>
        </p:txBody>
      </p:sp>
    </p:spTree>
    <p:extLst>
      <p:ext uri="{BB962C8B-B14F-4D97-AF65-F5344CB8AC3E}">
        <p14:creationId xmlns:p14="http://schemas.microsoft.com/office/powerpoint/2010/main" val="121797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83152" cy="1204752"/>
          </a:xfrm>
        </p:spPr>
        <p:txBody>
          <a:bodyPr>
            <a:normAutofit/>
          </a:bodyPr>
          <a:lstStyle/>
          <a:p>
            <a:r>
              <a:rPr lang="en-GB" dirty="0"/>
              <a:t>N3 </a:t>
            </a:r>
            <a:r>
              <a:rPr lang="en-GB" dirty="0" err="1"/>
              <a:t>Npa</a:t>
            </a:r>
            <a:r>
              <a:rPr lang="en-GB" dirty="0"/>
              <a:t> – Digital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38" y="1465400"/>
            <a:ext cx="7800262" cy="4843920"/>
          </a:xfrm>
        </p:spPr>
        <p:txBody>
          <a:bodyPr>
            <a:noAutofit/>
          </a:bodyPr>
          <a:lstStyle/>
          <a:p>
            <a:r>
              <a:rPr lang="en-GB" sz="2800" dirty="0"/>
              <a:t>There are 3 areas of study:</a:t>
            </a:r>
            <a:br>
              <a:rPr lang="en-GB" sz="2800" dirty="0"/>
            </a:br>
            <a:endParaRPr lang="en-GB" sz="2800" dirty="0"/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Computer Applications</a:t>
            </a: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Computer Basics</a:t>
            </a:r>
          </a:p>
          <a:p>
            <a:pPr lvl="1"/>
            <a:r>
              <a:rPr lang="en-GB" sz="2800" dirty="0">
                <a:solidFill>
                  <a:schemeClr val="tx1"/>
                </a:solidFill>
              </a:rPr>
              <a:t>Digital Skills</a:t>
            </a:r>
          </a:p>
          <a:p>
            <a:pPr marL="292608" lvl="1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/>
              <a:t>Students will build up an assessment portfolio of evidence to demonstrate they have met performance criteria for learning outcomes for each unit.</a:t>
            </a:r>
          </a:p>
        </p:txBody>
      </p:sp>
    </p:spTree>
    <p:extLst>
      <p:ext uri="{BB962C8B-B14F-4D97-AF65-F5344CB8AC3E}">
        <p14:creationId xmlns:p14="http://schemas.microsoft.com/office/powerpoint/2010/main" val="8253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904"/>
            <a:ext cx="7239000" cy="1143000"/>
          </a:xfrm>
        </p:spPr>
        <p:txBody>
          <a:bodyPr/>
          <a:lstStyle/>
          <a:p>
            <a:r>
              <a:rPr lang="en-GB" dirty="0"/>
              <a:t>How can you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416824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800" dirty="0"/>
              <a:t>Encourage students to use ICT for learning and leisure out with school.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800" dirty="0"/>
              <a:t>Discuss uses of social media, responsible use of digital devices and reliable sources of digital information at home.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800" dirty="0"/>
              <a:t>Encourage use of cloud-based file storage for any subject </a:t>
            </a:r>
            <a:r>
              <a:rPr lang="en-GB" sz="2800" dirty="0" err="1"/>
              <a:t>eg</a:t>
            </a:r>
            <a:r>
              <a:rPr lang="en-GB" sz="2800" dirty="0"/>
              <a:t> </a:t>
            </a:r>
            <a:r>
              <a:rPr lang="en-GB" sz="2800"/>
              <a:t>One Drive.</a:t>
            </a:r>
            <a:endParaRPr lang="en-GB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800" dirty="0"/>
              <a:t>Contact </a:t>
            </a:r>
            <a:r>
              <a:rPr lang="en-GB" sz="2800" dirty="0">
                <a:hlinkClick r:id="rId2"/>
              </a:rPr>
              <a:t>carolyn.futty@glow.sch.uk</a:t>
            </a:r>
            <a:r>
              <a:rPr lang="en-GB" sz="2800" dirty="0"/>
              <a:t> for further info.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115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288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National 3 &amp; NATIONAL 2 COURSES IN BCT</vt:lpstr>
      <vt:lpstr>Course Content Overview</vt:lpstr>
      <vt:lpstr>National 3 Admin &amp; IT</vt:lpstr>
      <vt:lpstr>National 2 information &amp; communications technology</vt:lpstr>
      <vt:lpstr>N3 Npa – Digital literacy</vt:lpstr>
      <vt:lpstr>How can you help?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 Admin &amp; IT</dc:title>
  <dc:creator>Mrs Boyd</dc:creator>
  <cp:lastModifiedBy>Mrs Futty</cp:lastModifiedBy>
  <cp:revision>20</cp:revision>
  <dcterms:created xsi:type="dcterms:W3CDTF">2017-08-16T15:58:48Z</dcterms:created>
  <dcterms:modified xsi:type="dcterms:W3CDTF">2021-10-02T12:43:58Z</dcterms:modified>
</cp:coreProperties>
</file>