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3" r:id="rId4"/>
    <p:sldId id="266" r:id="rId5"/>
    <p:sldId id="258" r:id="rId6"/>
    <p:sldId id="260" r:id="rId7"/>
    <p:sldId id="259" r:id="rId8"/>
    <p:sldId id="262" r:id="rId9"/>
    <p:sldId id="261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3BCF44-CED7-4B0B-98D9-AE3C2C93B6CF}" v="1432" dt="2021-10-02T12:24:52.3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yn Futty" userId="573bafa7a08c63a7" providerId="LiveId" clId="{533BCF44-CED7-4B0B-98D9-AE3C2C93B6CF}"/>
    <pc:docChg chg="custSel addSld delSld modSld">
      <pc:chgData name="Carolyn Futty" userId="573bafa7a08c63a7" providerId="LiveId" clId="{533BCF44-CED7-4B0B-98D9-AE3C2C93B6CF}" dt="2021-10-02T12:24:52.391" v="1463" actId="5793"/>
      <pc:docMkLst>
        <pc:docMk/>
      </pc:docMkLst>
      <pc:sldChg chg="modSp mod modAnim">
        <pc:chgData name="Carolyn Futty" userId="573bafa7a08c63a7" providerId="LiveId" clId="{533BCF44-CED7-4B0B-98D9-AE3C2C93B6CF}" dt="2021-10-02T12:12:13.507" v="190" actId="15"/>
        <pc:sldMkLst>
          <pc:docMk/>
          <pc:sldMk cId="1154147132" sldId="257"/>
        </pc:sldMkLst>
        <pc:spChg chg="mod">
          <ac:chgData name="Carolyn Futty" userId="573bafa7a08c63a7" providerId="LiveId" clId="{533BCF44-CED7-4B0B-98D9-AE3C2C93B6CF}" dt="2021-10-02T12:12:13.507" v="190" actId="15"/>
          <ac:spMkLst>
            <pc:docMk/>
            <pc:sldMk cId="1154147132" sldId="257"/>
            <ac:spMk id="3" creationId="{00000000-0000-0000-0000-000000000000}"/>
          </ac:spMkLst>
        </pc:spChg>
      </pc:sldChg>
      <pc:sldChg chg="modSp mod modAnim">
        <pc:chgData name="Carolyn Futty" userId="573bafa7a08c63a7" providerId="LiveId" clId="{533BCF44-CED7-4B0B-98D9-AE3C2C93B6CF}" dt="2021-10-02T12:24:52.391" v="1463" actId="5793"/>
        <pc:sldMkLst>
          <pc:docMk/>
          <pc:sldMk cId="4148029287" sldId="258"/>
        </pc:sldMkLst>
        <pc:spChg chg="mod">
          <ac:chgData name="Carolyn Futty" userId="573bafa7a08c63a7" providerId="LiveId" clId="{533BCF44-CED7-4B0B-98D9-AE3C2C93B6CF}" dt="2021-10-02T12:24:46.579" v="1453" actId="20577"/>
          <ac:spMkLst>
            <pc:docMk/>
            <pc:sldMk cId="4148029287" sldId="258"/>
            <ac:spMk id="2" creationId="{00000000-0000-0000-0000-000000000000}"/>
          </ac:spMkLst>
        </pc:spChg>
        <pc:spChg chg="mod">
          <ac:chgData name="Carolyn Futty" userId="573bafa7a08c63a7" providerId="LiveId" clId="{533BCF44-CED7-4B0B-98D9-AE3C2C93B6CF}" dt="2021-10-02T12:24:52.391" v="1463" actId="5793"/>
          <ac:spMkLst>
            <pc:docMk/>
            <pc:sldMk cId="4148029287" sldId="258"/>
            <ac:spMk id="3" creationId="{00000000-0000-0000-0000-000000000000}"/>
          </ac:spMkLst>
        </pc:spChg>
      </pc:sldChg>
      <pc:sldChg chg="modSp mod modAnim">
        <pc:chgData name="Carolyn Futty" userId="573bafa7a08c63a7" providerId="LiveId" clId="{533BCF44-CED7-4B0B-98D9-AE3C2C93B6CF}" dt="2021-10-02T12:21:38.903" v="1278" actId="20577"/>
        <pc:sldMkLst>
          <pc:docMk/>
          <pc:sldMk cId="3296169949" sldId="259"/>
        </pc:sldMkLst>
        <pc:spChg chg="mod">
          <ac:chgData name="Carolyn Futty" userId="573bafa7a08c63a7" providerId="LiveId" clId="{533BCF44-CED7-4B0B-98D9-AE3C2C93B6CF}" dt="2021-10-02T12:19:04.029" v="843" actId="20577"/>
          <ac:spMkLst>
            <pc:docMk/>
            <pc:sldMk cId="3296169949" sldId="259"/>
            <ac:spMk id="2" creationId="{00000000-0000-0000-0000-000000000000}"/>
          </ac:spMkLst>
        </pc:spChg>
        <pc:spChg chg="mod">
          <ac:chgData name="Carolyn Futty" userId="573bafa7a08c63a7" providerId="LiveId" clId="{533BCF44-CED7-4B0B-98D9-AE3C2C93B6CF}" dt="2021-10-02T12:21:38.903" v="1278" actId="20577"/>
          <ac:spMkLst>
            <pc:docMk/>
            <pc:sldMk cId="3296169949" sldId="259"/>
            <ac:spMk id="3" creationId="{00000000-0000-0000-0000-000000000000}"/>
          </ac:spMkLst>
        </pc:spChg>
      </pc:sldChg>
      <pc:sldChg chg="modSp">
        <pc:chgData name="Carolyn Futty" userId="573bafa7a08c63a7" providerId="LiveId" clId="{533BCF44-CED7-4B0B-98D9-AE3C2C93B6CF}" dt="2021-10-02T12:18:44.252" v="810" actId="20577"/>
        <pc:sldMkLst>
          <pc:docMk/>
          <pc:sldMk cId="1549790142" sldId="260"/>
        </pc:sldMkLst>
        <pc:spChg chg="mod">
          <ac:chgData name="Carolyn Futty" userId="573bafa7a08c63a7" providerId="LiveId" clId="{533BCF44-CED7-4B0B-98D9-AE3C2C93B6CF}" dt="2021-10-02T12:18:44.252" v="810" actId="20577"/>
          <ac:spMkLst>
            <pc:docMk/>
            <pc:sldMk cId="1549790142" sldId="260"/>
            <ac:spMk id="4" creationId="{00000000-0000-0000-0000-000000000000}"/>
          </ac:spMkLst>
        </pc:spChg>
      </pc:sldChg>
      <pc:sldChg chg="modSp mod">
        <pc:chgData name="Carolyn Futty" userId="573bafa7a08c63a7" providerId="LiveId" clId="{533BCF44-CED7-4B0B-98D9-AE3C2C93B6CF}" dt="2021-10-02T12:22:00.575" v="1279" actId="27636"/>
        <pc:sldMkLst>
          <pc:docMk/>
          <pc:sldMk cId="861075381" sldId="261"/>
        </pc:sldMkLst>
        <pc:spChg chg="mod">
          <ac:chgData name="Carolyn Futty" userId="573bafa7a08c63a7" providerId="LiveId" clId="{533BCF44-CED7-4B0B-98D9-AE3C2C93B6CF}" dt="2021-10-02T12:22:00.575" v="1279" actId="27636"/>
          <ac:spMkLst>
            <pc:docMk/>
            <pc:sldMk cId="861075381" sldId="261"/>
            <ac:spMk id="6" creationId="{00000000-0000-0000-0000-000000000000}"/>
          </ac:spMkLst>
        </pc:spChg>
      </pc:sldChg>
      <pc:sldChg chg="modSp del">
        <pc:chgData name="Carolyn Futty" userId="573bafa7a08c63a7" providerId="LiveId" clId="{533BCF44-CED7-4B0B-98D9-AE3C2C93B6CF}" dt="2021-10-02T12:18:28.652" v="793" actId="2696"/>
        <pc:sldMkLst>
          <pc:docMk/>
          <pc:sldMk cId="3094300653" sldId="264"/>
        </pc:sldMkLst>
        <pc:spChg chg="mod">
          <ac:chgData name="Carolyn Futty" userId="573bafa7a08c63a7" providerId="LiveId" clId="{533BCF44-CED7-4B0B-98D9-AE3C2C93B6CF}" dt="2021-10-02T12:18:23.181" v="792" actId="20577"/>
          <ac:spMkLst>
            <pc:docMk/>
            <pc:sldMk cId="3094300653" sldId="264"/>
            <ac:spMk id="3" creationId="{00000000-0000-0000-0000-000000000000}"/>
          </ac:spMkLst>
        </pc:spChg>
      </pc:sldChg>
      <pc:sldChg chg="modSp mod modAnim">
        <pc:chgData name="Carolyn Futty" userId="573bafa7a08c63a7" providerId="LiveId" clId="{533BCF44-CED7-4B0B-98D9-AE3C2C93B6CF}" dt="2021-10-02T12:23:55.885" v="1443" actId="27636"/>
        <pc:sldMkLst>
          <pc:docMk/>
          <pc:sldMk cId="1254135440" sldId="265"/>
        </pc:sldMkLst>
        <pc:spChg chg="mod">
          <ac:chgData name="Carolyn Futty" userId="573bafa7a08c63a7" providerId="LiveId" clId="{533BCF44-CED7-4B0B-98D9-AE3C2C93B6CF}" dt="2021-10-02T12:23:55.885" v="1443" actId="27636"/>
          <ac:spMkLst>
            <pc:docMk/>
            <pc:sldMk cId="1254135440" sldId="265"/>
            <ac:spMk id="3" creationId="{00000000-0000-0000-0000-000000000000}"/>
          </ac:spMkLst>
        </pc:spChg>
      </pc:sldChg>
      <pc:sldChg chg="modSp add mod modAnim">
        <pc:chgData name="Carolyn Futty" userId="573bafa7a08c63a7" providerId="LiveId" clId="{533BCF44-CED7-4B0B-98D9-AE3C2C93B6CF}" dt="2021-10-02T12:16:36.151" v="582" actId="113"/>
        <pc:sldMkLst>
          <pc:docMk/>
          <pc:sldMk cId="3142730446" sldId="266"/>
        </pc:sldMkLst>
        <pc:spChg chg="mod">
          <ac:chgData name="Carolyn Futty" userId="573bafa7a08c63a7" providerId="LiveId" clId="{533BCF44-CED7-4B0B-98D9-AE3C2C93B6CF}" dt="2021-10-02T12:12:47.472" v="202" actId="20577"/>
          <ac:spMkLst>
            <pc:docMk/>
            <pc:sldMk cId="3142730446" sldId="266"/>
            <ac:spMk id="2" creationId="{00000000-0000-0000-0000-000000000000}"/>
          </ac:spMkLst>
        </pc:spChg>
        <pc:spChg chg="mod">
          <ac:chgData name="Carolyn Futty" userId="573bafa7a08c63a7" providerId="LiveId" clId="{533BCF44-CED7-4B0B-98D9-AE3C2C93B6CF}" dt="2021-10-02T12:16:36.151" v="582" actId="113"/>
          <ac:spMkLst>
            <pc:docMk/>
            <pc:sldMk cId="3142730446" sldId="26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E688F-6B8A-4D0B-B1E0-2CB93D4A2A9A}" type="datetimeFigureOut">
              <a:rPr lang="en-GB" smtClean="0"/>
              <a:t>02/10/2021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8D15D-FB95-44FA-A26D-7551906943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8D15D-FB95-44FA-A26D-7551906943B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253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8D15D-FB95-44FA-A26D-7551906943B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453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1AC4D-18BF-40B5-83DD-5FC63CE61DBE}" type="datetimeFigureOut">
              <a:rPr lang="en-GB" smtClean="0"/>
              <a:t>02/10/2021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1A1C-EE6C-4835-970F-62B565B1E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165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1AC4D-18BF-40B5-83DD-5FC63CE61DBE}" type="datetimeFigureOut">
              <a:rPr lang="en-GB" smtClean="0"/>
              <a:t>02/10/2021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1A1C-EE6C-4835-970F-62B565B1E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97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1AC4D-18BF-40B5-83DD-5FC63CE61DBE}" type="datetimeFigureOut">
              <a:rPr lang="en-GB" smtClean="0"/>
              <a:t>02/10/2021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1A1C-EE6C-4835-970F-62B565B1E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255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1AC4D-18BF-40B5-83DD-5FC63CE61DBE}" type="datetimeFigureOut">
              <a:rPr lang="en-GB" smtClean="0"/>
              <a:t>02/10/2021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1A1C-EE6C-4835-970F-62B565B1E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745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1AC4D-18BF-40B5-83DD-5FC63CE61DBE}" type="datetimeFigureOut">
              <a:rPr lang="en-GB" smtClean="0"/>
              <a:t>02/10/2021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1A1C-EE6C-4835-970F-62B565B1E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239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1AC4D-18BF-40B5-83DD-5FC63CE61DBE}" type="datetimeFigureOut">
              <a:rPr lang="en-GB" smtClean="0"/>
              <a:t>02/10/2021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1A1C-EE6C-4835-970F-62B565B1E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79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1AC4D-18BF-40B5-83DD-5FC63CE61DBE}" type="datetimeFigureOut">
              <a:rPr lang="en-GB" smtClean="0"/>
              <a:t>02/10/2021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1A1C-EE6C-4835-970F-62B565B1E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894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1AC4D-18BF-40B5-83DD-5FC63CE61DBE}" type="datetimeFigureOut">
              <a:rPr lang="en-GB" smtClean="0"/>
              <a:t>02/10/2021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1A1C-EE6C-4835-970F-62B565B1E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666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1AC4D-18BF-40B5-83DD-5FC63CE61DBE}" type="datetimeFigureOut">
              <a:rPr lang="en-GB" smtClean="0"/>
              <a:t>02/10/2021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1A1C-EE6C-4835-970F-62B565B1E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07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1AC4D-18BF-40B5-83DD-5FC63CE61DBE}" type="datetimeFigureOut">
              <a:rPr lang="en-GB" smtClean="0"/>
              <a:t>02/10/2021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1A1C-EE6C-4835-970F-62B565B1E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73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1AC4D-18BF-40B5-83DD-5FC63CE61DBE}" type="datetimeFigureOut">
              <a:rPr lang="en-GB" smtClean="0"/>
              <a:t>02/10/2021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1A1C-EE6C-4835-970F-62B565B1E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542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1AC4D-18BF-40B5-83DD-5FC63CE61DBE}" type="datetimeFigureOut">
              <a:rPr lang="en-GB" smtClean="0"/>
              <a:t>02/10/2021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11A1C-EE6C-4835-970F-62B565B1EE4A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921496" cy="10914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247678"/>
            <a:ext cx="921496" cy="109148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48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" TargetMode="External"/><Relationship Id="rId2" Type="http://schemas.openxmlformats.org/officeDocument/2006/relationships/hyperlink" Target="https://www.codecademy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understandingstandards.org.uk/Subjects/ComputingScience" TargetMode="External"/><Relationship Id="rId4" Type="http://schemas.openxmlformats.org/officeDocument/2006/relationships/hyperlink" Target="https://www.sqa.org.uk/sqa/48477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anne.delaneyphs@glow.sch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>
            <a:normAutofit/>
          </a:bodyPr>
          <a:lstStyle/>
          <a:p>
            <a:r>
              <a:rPr lang="en-GB" sz="4800" dirty="0"/>
              <a:t>N5/Higher Computing Science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2852936"/>
            <a:ext cx="7128792" cy="2520280"/>
          </a:xfrm>
        </p:spPr>
        <p:txBody>
          <a:bodyPr>
            <a:noAutofit/>
          </a:bodyPr>
          <a:lstStyle/>
          <a:p>
            <a:r>
              <a:rPr lang="en-GB" sz="4800" dirty="0">
                <a:solidFill>
                  <a:schemeClr val="tx1"/>
                </a:solidFill>
              </a:rPr>
              <a:t>Supporting a Young Person in the Senior Phase</a:t>
            </a:r>
          </a:p>
        </p:txBody>
      </p:sp>
    </p:spTree>
    <p:extLst>
      <p:ext uri="{BB962C8B-B14F-4D97-AF65-F5344CB8AC3E}">
        <p14:creationId xmlns:p14="http://schemas.microsoft.com/office/powerpoint/2010/main" val="214156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Helpful Websites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>
                <a:hlinkClick r:id="rId2"/>
              </a:rPr>
              <a:t>Code Academy </a:t>
            </a:r>
            <a:r>
              <a:rPr lang="en-GB" dirty="0"/>
              <a:t>– Python, HTML, CSS and SQL</a:t>
            </a:r>
            <a:br>
              <a:rPr lang="en-GB" dirty="0"/>
            </a:br>
            <a:endParaRPr lang="en-GB" dirty="0"/>
          </a:p>
          <a:p>
            <a:r>
              <a:rPr lang="en-GB" dirty="0">
                <a:hlinkClick r:id="rId3"/>
              </a:rPr>
              <a:t>W3 Schools </a:t>
            </a:r>
            <a:r>
              <a:rPr lang="en-GB" dirty="0"/>
              <a:t>– HTML and CSS </a:t>
            </a:r>
          </a:p>
          <a:p>
            <a:endParaRPr lang="en-GB" dirty="0"/>
          </a:p>
          <a:p>
            <a:r>
              <a:rPr lang="en-GB" dirty="0">
                <a:hlinkClick r:id="rId4"/>
              </a:rPr>
              <a:t>SQA Subject Page </a:t>
            </a:r>
            <a:r>
              <a:rPr lang="en-GB" dirty="0"/>
              <a:t>– for details of course content.</a:t>
            </a:r>
          </a:p>
          <a:p>
            <a:endParaRPr lang="en-GB" dirty="0"/>
          </a:p>
          <a:p>
            <a:r>
              <a:rPr lang="en-GB" dirty="0">
                <a:hlinkClick r:id="rId5"/>
              </a:rPr>
              <a:t>SQA Understanding Standards </a:t>
            </a:r>
            <a:r>
              <a:rPr lang="en-GB" dirty="0"/>
              <a:t>– for exemplification of exam standards.</a:t>
            </a:r>
          </a:p>
        </p:txBody>
      </p:sp>
    </p:spTree>
    <p:extLst>
      <p:ext uri="{BB962C8B-B14F-4D97-AF65-F5344CB8AC3E}">
        <p14:creationId xmlns:p14="http://schemas.microsoft.com/office/powerpoint/2010/main" val="125413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N5/Higher Course Information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5313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Practical Assignment – 40/120.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Assessed in an 6 hours under controlled conditions in class during March 2022.</a:t>
            </a:r>
            <a:br>
              <a:rPr lang="en-GB" dirty="0"/>
            </a:b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Theory Question Paper – 80/120.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Assessed in a written exam during SQA diet – 30 May 2022: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N5 – 90 minutes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Higher – 120 minutes</a:t>
            </a:r>
          </a:p>
        </p:txBody>
      </p:sp>
    </p:spTree>
    <p:extLst>
      <p:ext uri="{BB962C8B-B14F-4D97-AF65-F5344CB8AC3E}">
        <p14:creationId xmlns:p14="http://schemas.microsoft.com/office/powerpoint/2010/main" val="115414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N5/Higher Course Information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4 Sections in each course:</a:t>
            </a:r>
          </a:p>
          <a:p>
            <a:endParaRPr lang="en-GB" sz="3600" dirty="0"/>
          </a:p>
          <a:p>
            <a:pPr lvl="1"/>
            <a:r>
              <a:rPr lang="en-GB" sz="3600" dirty="0"/>
              <a:t>Software Design Development (programing)</a:t>
            </a:r>
          </a:p>
          <a:p>
            <a:pPr lvl="1"/>
            <a:r>
              <a:rPr lang="en-GB" sz="3600" dirty="0"/>
              <a:t>Database Design Development </a:t>
            </a:r>
          </a:p>
          <a:p>
            <a:pPr lvl="1"/>
            <a:r>
              <a:rPr lang="en-GB" sz="3600" dirty="0"/>
              <a:t>Web Design Development</a:t>
            </a:r>
          </a:p>
          <a:p>
            <a:pPr lvl="1"/>
            <a:r>
              <a:rPr lang="en-GB" sz="3600" dirty="0"/>
              <a:t>Computer Systems</a:t>
            </a:r>
          </a:p>
        </p:txBody>
      </p:sp>
    </p:spTree>
    <p:extLst>
      <p:ext uri="{BB962C8B-B14F-4D97-AF65-F5344CB8AC3E}">
        <p14:creationId xmlns:p14="http://schemas.microsoft.com/office/powerpoint/2010/main" val="309287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N4 Course Information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242594"/>
          </a:xfrm>
        </p:spPr>
        <p:txBody>
          <a:bodyPr>
            <a:normAutofit/>
          </a:bodyPr>
          <a:lstStyle/>
          <a:p>
            <a:r>
              <a:rPr lang="en-GB" sz="2800" b="1" dirty="0"/>
              <a:t>Unit Structure</a:t>
            </a:r>
            <a:r>
              <a:rPr lang="en-GB" sz="2800" dirty="0"/>
              <a:t>:</a:t>
            </a:r>
          </a:p>
          <a:p>
            <a:pPr lvl="1"/>
            <a:r>
              <a:rPr lang="en-GB" dirty="0"/>
              <a:t>Software Design &amp; Development (programing)</a:t>
            </a:r>
          </a:p>
          <a:p>
            <a:pPr lvl="1"/>
            <a:r>
              <a:rPr lang="en-GB" dirty="0"/>
              <a:t>Information System Design &amp; Development</a:t>
            </a:r>
          </a:p>
          <a:p>
            <a:pPr lvl="1"/>
            <a:r>
              <a:rPr lang="en-GB" dirty="0"/>
              <a:t>Added Value Assignment – not mandatory in 2022 though students aspiring to progress to N5 may be encouraged to attempt this.</a:t>
            </a:r>
          </a:p>
          <a:p>
            <a:pPr lvl="1"/>
            <a:endParaRPr lang="en-GB" dirty="0"/>
          </a:p>
          <a:p>
            <a:r>
              <a:rPr lang="en-GB" sz="2800" b="1" dirty="0"/>
              <a:t>Assessment</a:t>
            </a:r>
            <a:r>
              <a:rPr lang="en-GB" sz="2800" dirty="0"/>
              <a:t>:</a:t>
            </a:r>
          </a:p>
          <a:p>
            <a:pPr lvl="1"/>
            <a:r>
              <a:rPr lang="en-GB" dirty="0"/>
              <a:t>learners will be assessed on performance criteria for learning outcomes throughout the session.</a:t>
            </a:r>
          </a:p>
        </p:txBody>
      </p:sp>
    </p:spTree>
    <p:extLst>
      <p:ext uri="{BB962C8B-B14F-4D97-AF65-F5344CB8AC3E}">
        <p14:creationId xmlns:p14="http://schemas.microsoft.com/office/powerpoint/2010/main" val="314273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Course Activities &amp;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7638"/>
            <a:ext cx="8640960" cy="496369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en-GB" dirty="0"/>
              <a:t>All learning assignments set through Microsoft Teams Assignments.</a:t>
            </a:r>
          </a:p>
          <a:p>
            <a:pPr>
              <a:spcBef>
                <a:spcPts val="1200"/>
              </a:spcBef>
            </a:pPr>
            <a:r>
              <a:rPr lang="en-GB" dirty="0"/>
              <a:t>Students will receive papers copies of theory course notes and practical help guides</a:t>
            </a:r>
          </a:p>
          <a:p>
            <a:pPr>
              <a:spcBef>
                <a:spcPts val="1200"/>
              </a:spcBef>
            </a:pPr>
            <a:r>
              <a:rPr lang="en-GB" dirty="0"/>
              <a:t>Additional support materials published through the BCT Resources tile in GLOW.</a:t>
            </a:r>
          </a:p>
          <a:p>
            <a:pPr>
              <a:spcBef>
                <a:spcPts val="1200"/>
              </a:spcBef>
            </a:pPr>
            <a:r>
              <a:rPr lang="en-GB" dirty="0"/>
              <a:t>Bright Red Revision Guide issued to each student – must be returned at end of course.</a:t>
            </a:r>
          </a:p>
          <a:p>
            <a:pPr>
              <a:spcBef>
                <a:spcPts val="1200"/>
              </a:spcBef>
            </a:pPr>
            <a:r>
              <a:rPr lang="en-GB" dirty="0"/>
              <a:t>N5/H – will be given a login and </a:t>
            </a:r>
            <a:r>
              <a:rPr lang="en-GB" sz="3500" dirty="0"/>
              <a:t>password</a:t>
            </a:r>
            <a:r>
              <a:rPr lang="en-GB" dirty="0"/>
              <a:t> to Scholar on-line learning.</a:t>
            </a:r>
          </a:p>
        </p:txBody>
      </p:sp>
    </p:spTree>
    <p:extLst>
      <p:ext uri="{BB962C8B-B14F-4D97-AF65-F5344CB8AC3E}">
        <p14:creationId xmlns:p14="http://schemas.microsoft.com/office/powerpoint/2010/main" val="414802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Topic Assessments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There will be a practical and theory assessment at the end of each unit.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This to help learners to reflect on their progress and identify area’s where more revision and/or support is required.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Exact dates will be posted through Microsoft Teams and Satchel One.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979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 of Class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092" y="1268760"/>
            <a:ext cx="8229600" cy="499715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GB" sz="2400" dirty="0"/>
              <a:t>Homework will be issued through Microsoft Teams Assignments. This will include:</a:t>
            </a:r>
            <a:br>
              <a:rPr lang="en-GB" sz="2400" dirty="0"/>
            </a:br>
            <a:endParaRPr lang="en-GB" sz="2400" dirty="0"/>
          </a:p>
          <a:p>
            <a:pPr lvl="1">
              <a:spcBef>
                <a:spcPts val="0"/>
              </a:spcBef>
            </a:pPr>
            <a:r>
              <a:rPr lang="en-GB" sz="2400" dirty="0"/>
              <a:t>Theory exam style questions;</a:t>
            </a:r>
          </a:p>
          <a:p>
            <a:pPr lvl="1">
              <a:spcBef>
                <a:spcPts val="0"/>
              </a:spcBef>
            </a:pPr>
            <a:r>
              <a:rPr lang="en-GB" sz="2400" dirty="0"/>
              <a:t>Preparation for unit assessments.</a:t>
            </a:r>
          </a:p>
          <a:p>
            <a:pPr lvl="1">
              <a:spcBef>
                <a:spcPts val="0"/>
              </a:spcBef>
            </a:pPr>
            <a:endParaRPr lang="en-GB" sz="2400" dirty="0"/>
          </a:p>
          <a:p>
            <a:pPr>
              <a:spcBef>
                <a:spcPts val="0"/>
              </a:spcBef>
            </a:pPr>
            <a:r>
              <a:rPr lang="en-GB" sz="2400" dirty="0"/>
              <a:t>Learners unable to attend classes can access assignments through Teams but will need access to a desktop/laptop device and will need to download Python coding software.</a:t>
            </a:r>
            <a:br>
              <a:rPr lang="en-GB" sz="2400" dirty="0"/>
            </a:br>
            <a:endParaRPr lang="en-GB" sz="2400" dirty="0"/>
          </a:p>
          <a:p>
            <a:pPr lvl="1">
              <a:spcBef>
                <a:spcPts val="0"/>
              </a:spcBef>
            </a:pPr>
            <a:r>
              <a:rPr lang="en-GB" sz="2400" dirty="0"/>
              <a:t>Students without access to necessary hardware will be encouraged to use BCT department resources before/after school or at lunchtimes to catch up.</a:t>
            </a:r>
          </a:p>
          <a:p>
            <a:pPr lvl="1">
              <a:spcBef>
                <a:spcPts val="0"/>
              </a:spcBef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96169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Study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Pupils are encouraged to come at lunchtime to catch up on missed work or to get support with areas of the course they find difficult.</a:t>
            </a:r>
          </a:p>
          <a:p>
            <a:endParaRPr lang="en-GB" dirty="0"/>
          </a:p>
          <a:p>
            <a:r>
              <a:rPr lang="en-GB" dirty="0"/>
              <a:t>During Feb/ March additional study support is offered one lunchtime a week on a more formal basis.</a:t>
            </a:r>
          </a:p>
        </p:txBody>
      </p:sp>
    </p:spTree>
    <p:extLst>
      <p:ext uri="{BB962C8B-B14F-4D97-AF65-F5344CB8AC3E}">
        <p14:creationId xmlns:p14="http://schemas.microsoft.com/office/powerpoint/2010/main" val="120671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7584" y="274638"/>
            <a:ext cx="7416824" cy="994122"/>
          </a:xfrm>
        </p:spPr>
        <p:txBody>
          <a:bodyPr>
            <a:normAutofit/>
          </a:bodyPr>
          <a:lstStyle/>
          <a:p>
            <a:r>
              <a:rPr lang="en-GB" dirty="0"/>
              <a:t>What Can You Do to Support?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3700" dirty="0"/>
              <a:t>Encourage students to check Microsoft Teams and allow enough time to complete work to Higher standard.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37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3700" dirty="0"/>
              <a:t>Encourage regular revision and consolidation  throughout the year – materials on BCT Resources tile through GLOW.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37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3700" dirty="0"/>
              <a:t>Contact me on </a:t>
            </a:r>
            <a:r>
              <a:rPr lang="en-GB" sz="3700" dirty="0">
                <a:hlinkClick r:id="rId2"/>
              </a:rPr>
              <a:t>anne.delaneyphs@glow.sch.uk</a:t>
            </a:r>
            <a:endParaRPr lang="en-GB" sz="37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107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496</Words>
  <Application>Microsoft Office PowerPoint</Application>
  <PresentationFormat>On-screen Show (4:3)</PresentationFormat>
  <Paragraphs>63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N5/Higher Computing Science</vt:lpstr>
      <vt:lpstr> N5/Higher Course Information </vt:lpstr>
      <vt:lpstr> N5/Higher Course Information </vt:lpstr>
      <vt:lpstr> N4 Course Information </vt:lpstr>
      <vt:lpstr>Course Activities &amp; Support</vt:lpstr>
      <vt:lpstr>Topic Assessments</vt:lpstr>
      <vt:lpstr>Out of Class Learning</vt:lpstr>
      <vt:lpstr>Study Support</vt:lpstr>
      <vt:lpstr>What Can You Do to Support?</vt:lpstr>
      <vt:lpstr>Helpful Websites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Admin</dc:title>
  <dc:creator>Mrs Shearer</dc:creator>
  <cp:lastModifiedBy>Mrs Futty</cp:lastModifiedBy>
  <cp:revision>11</cp:revision>
  <dcterms:created xsi:type="dcterms:W3CDTF">2017-08-14T12:45:35Z</dcterms:created>
  <dcterms:modified xsi:type="dcterms:W3CDTF">2021-10-02T12:25:03Z</dcterms:modified>
</cp:coreProperties>
</file>