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4" r:id="rId5"/>
    <p:sldId id="261" r:id="rId6"/>
    <p:sldId id="259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3C1AD-9F37-4C51-B5EA-09D7F39E2D4B}" v="447" dt="2021-10-02T12:02:16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Futty" userId="573bafa7a08c63a7" providerId="LiveId" clId="{D173C1AD-9F37-4C51-B5EA-09D7F39E2D4B}"/>
    <pc:docChg chg="custSel modSld">
      <pc:chgData name="Carolyn Futty" userId="573bafa7a08c63a7" providerId="LiveId" clId="{D173C1AD-9F37-4C51-B5EA-09D7F39E2D4B}" dt="2021-10-02T12:02:16.642" v="467" actId="20577"/>
      <pc:docMkLst>
        <pc:docMk/>
      </pc:docMkLst>
      <pc:sldChg chg="modSp mod">
        <pc:chgData name="Carolyn Futty" userId="573bafa7a08c63a7" providerId="LiveId" clId="{D173C1AD-9F37-4C51-B5EA-09D7F39E2D4B}" dt="2021-10-02T12:02:16.642" v="467" actId="20577"/>
        <pc:sldMkLst>
          <pc:docMk/>
          <pc:sldMk cId="521255537" sldId="261"/>
        </pc:sldMkLst>
        <pc:spChg chg="mod">
          <ac:chgData name="Carolyn Futty" userId="573bafa7a08c63a7" providerId="LiveId" clId="{D173C1AD-9F37-4C51-B5EA-09D7F39E2D4B}" dt="2021-10-02T12:02:16.642" v="467" actId="20577"/>
          <ac:spMkLst>
            <pc:docMk/>
            <pc:sldMk cId="521255537" sldId="261"/>
            <ac:spMk id="3" creationId="{00000000-0000-0000-0000-000000000000}"/>
          </ac:spMkLst>
        </pc:spChg>
        <pc:picChg chg="mod">
          <ac:chgData name="Carolyn Futty" userId="573bafa7a08c63a7" providerId="LiveId" clId="{D173C1AD-9F37-4C51-B5EA-09D7F39E2D4B}" dt="2021-10-02T12:01:52.538" v="421" actId="1076"/>
          <ac:picMkLst>
            <pc:docMk/>
            <pc:sldMk cId="521255537" sldId="261"/>
            <ac:picMk id="1026" creationId="{00000000-0000-0000-0000-000000000000}"/>
          </ac:picMkLst>
        </pc:picChg>
        <pc:picChg chg="mod">
          <ac:chgData name="Carolyn Futty" userId="573bafa7a08c63a7" providerId="LiveId" clId="{D173C1AD-9F37-4C51-B5EA-09D7F39E2D4B}" dt="2021-10-02T12:01:48.004" v="419" actId="14100"/>
          <ac:picMkLst>
            <pc:docMk/>
            <pc:sldMk cId="521255537" sldId="261"/>
            <ac:picMk id="1027" creationId="{00000000-0000-0000-0000-000000000000}"/>
          </ac:picMkLst>
        </pc:picChg>
        <pc:picChg chg="mod">
          <ac:chgData name="Carolyn Futty" userId="573bafa7a08c63a7" providerId="LiveId" clId="{D173C1AD-9F37-4C51-B5EA-09D7F39E2D4B}" dt="2021-10-02T12:01:56.611" v="423" actId="1076"/>
          <ac:picMkLst>
            <pc:docMk/>
            <pc:sldMk cId="521255537" sldId="261"/>
            <ac:picMk id="1028" creationId="{00000000-0000-0000-0000-000000000000}"/>
          </ac:picMkLst>
        </pc:picChg>
      </pc:sldChg>
      <pc:sldChg chg="modSp mod">
        <pc:chgData name="Carolyn Futty" userId="573bafa7a08c63a7" providerId="LiveId" clId="{D173C1AD-9F37-4C51-B5EA-09D7F39E2D4B}" dt="2021-10-02T11:40:25.559" v="258" actId="27636"/>
        <pc:sldMkLst>
          <pc:docMk/>
          <pc:sldMk cId="3331152033" sldId="262"/>
        </pc:sldMkLst>
        <pc:spChg chg="mod">
          <ac:chgData name="Carolyn Futty" userId="573bafa7a08c63a7" providerId="LiveId" clId="{D173C1AD-9F37-4C51-B5EA-09D7F39E2D4B}" dt="2021-10-02T11:40:25.559" v="258" actId="27636"/>
          <ac:spMkLst>
            <pc:docMk/>
            <pc:sldMk cId="3331152033" sldId="262"/>
            <ac:spMk id="3" creationId="{00000000-0000-0000-0000-000000000000}"/>
          </ac:spMkLst>
        </pc:spChg>
      </pc:sldChg>
      <pc:sldChg chg="modSp">
        <pc:chgData name="Carolyn Futty" userId="573bafa7a08c63a7" providerId="LiveId" clId="{D173C1AD-9F37-4C51-B5EA-09D7F39E2D4B}" dt="2021-10-02T11:40:11.670" v="257" actId="20577"/>
        <pc:sldMkLst>
          <pc:docMk/>
          <pc:sldMk cId="2911517692" sldId="263"/>
        </pc:sldMkLst>
        <pc:spChg chg="mod">
          <ac:chgData name="Carolyn Futty" userId="573bafa7a08c63a7" providerId="LiveId" clId="{D173C1AD-9F37-4C51-B5EA-09D7F39E2D4B}" dt="2021-10-02T11:40:11.670" v="257" actId="20577"/>
          <ac:spMkLst>
            <pc:docMk/>
            <pc:sldMk cId="2911517692" sldId="263"/>
            <ac:spMk id="3" creationId="{00000000-0000-0000-0000-000000000000}"/>
          </ac:spMkLst>
        </pc:spChg>
      </pc:sldChg>
      <pc:sldChg chg="modSp mod modAnim">
        <pc:chgData name="Carolyn Futty" userId="573bafa7a08c63a7" providerId="LiveId" clId="{D173C1AD-9F37-4C51-B5EA-09D7F39E2D4B}" dt="2021-10-02T11:39:40.931" v="255" actId="27636"/>
        <pc:sldMkLst>
          <pc:docMk/>
          <pc:sldMk cId="15938467" sldId="264"/>
        </pc:sldMkLst>
        <pc:spChg chg="mod">
          <ac:chgData name="Carolyn Futty" userId="573bafa7a08c63a7" providerId="LiveId" clId="{D173C1AD-9F37-4C51-B5EA-09D7F39E2D4B}" dt="2021-10-02T11:38:16.326" v="85" actId="1076"/>
          <ac:spMkLst>
            <pc:docMk/>
            <pc:sldMk cId="15938467" sldId="264"/>
            <ac:spMk id="2" creationId="{00000000-0000-0000-0000-000000000000}"/>
          </ac:spMkLst>
        </pc:spChg>
        <pc:spChg chg="mod">
          <ac:chgData name="Carolyn Futty" userId="573bafa7a08c63a7" providerId="LiveId" clId="{D173C1AD-9F37-4C51-B5EA-09D7F39E2D4B}" dt="2021-10-02T11:39:40.931" v="255" actId="27636"/>
          <ac:spMkLst>
            <pc:docMk/>
            <pc:sldMk cId="15938467" sldId="264"/>
            <ac:spMk id="3" creationId="{00000000-0000-0000-0000-000000000000}"/>
          </ac:spMkLst>
        </pc:spChg>
      </pc:sldChg>
      <pc:sldChg chg="modSp mod modAnim">
        <pc:chgData name="Carolyn Futty" userId="573bafa7a08c63a7" providerId="LiveId" clId="{D173C1AD-9F37-4C51-B5EA-09D7F39E2D4B}" dt="2021-10-02T11:33:04.953" v="39" actId="27636"/>
        <pc:sldMkLst>
          <pc:docMk/>
          <pc:sldMk cId="524002705" sldId="265"/>
        </pc:sldMkLst>
        <pc:spChg chg="mod">
          <ac:chgData name="Carolyn Futty" userId="573bafa7a08c63a7" providerId="LiveId" clId="{D173C1AD-9F37-4C51-B5EA-09D7F39E2D4B}" dt="2021-10-02T11:33:04.953" v="39" actId="27636"/>
          <ac:spMkLst>
            <pc:docMk/>
            <pc:sldMk cId="524002705" sldId="265"/>
            <ac:spMk id="3" creationId="{00000000-0000-0000-0000-000000000000}"/>
          </ac:spMkLst>
        </pc:spChg>
      </pc:sldChg>
      <pc:sldChg chg="modSp mod modAnim">
        <pc:chgData name="Carolyn Futty" userId="573bafa7a08c63a7" providerId="LiveId" clId="{D173C1AD-9F37-4C51-B5EA-09D7F39E2D4B}" dt="2021-10-02T11:33:44.130" v="47" actId="20577"/>
        <pc:sldMkLst>
          <pc:docMk/>
          <pc:sldMk cId="3688767484" sldId="266"/>
        </pc:sldMkLst>
        <pc:spChg chg="mod">
          <ac:chgData name="Carolyn Futty" userId="573bafa7a08c63a7" providerId="LiveId" clId="{D173C1AD-9F37-4C51-B5EA-09D7F39E2D4B}" dt="2021-10-02T11:33:44.130" v="47" actId="20577"/>
          <ac:spMkLst>
            <pc:docMk/>
            <pc:sldMk cId="3688767484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EFDA94-C266-4455-A3BC-B3AB6873EB16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E7B147-253F-4624-9E1B-F1891C2D4306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8" y="0"/>
            <a:ext cx="121040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andingstandards.org.uk/Subjects/Administration/national5" TargetMode="External"/><Relationship Id="rId2" Type="http://schemas.openxmlformats.org/officeDocument/2006/relationships/hyperlink" Target="https://www.sqa.org.uk/sqa/47435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yn.futty@glow.sch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533400"/>
            <a:ext cx="6624736" cy="2868168"/>
          </a:xfrm>
        </p:spPr>
        <p:txBody>
          <a:bodyPr/>
          <a:lstStyle/>
          <a:p>
            <a:r>
              <a:rPr lang="en-GB" dirty="0"/>
              <a:t>National 5/4 Admin &amp; 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Course Support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78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Content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/>
              <a:t>Communication in Administration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Internet Uses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Electronic Mail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Electronic Diaries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PowerPoint Presentations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Desk Top Publishing</a:t>
            </a:r>
          </a:p>
          <a:p>
            <a:pPr lvl="1"/>
            <a:endParaRPr lang="en-GB" dirty="0"/>
          </a:p>
          <a:p>
            <a:r>
              <a:rPr lang="en-GB" sz="2800" b="1" dirty="0"/>
              <a:t>Info Tech Solutions for Administrators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Spreadsheets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Databases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Word Processing</a:t>
            </a:r>
          </a:p>
          <a:p>
            <a:pPr lvl="1"/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Content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3920"/>
          </a:xfrm>
        </p:spPr>
        <p:txBody>
          <a:bodyPr>
            <a:noAutofit/>
          </a:bodyPr>
          <a:lstStyle/>
          <a:p>
            <a:r>
              <a:rPr lang="en-GB" sz="2800" b="1" dirty="0"/>
              <a:t>Admin Practices</a:t>
            </a:r>
            <a:br>
              <a:rPr lang="en-GB" sz="2800" b="1" dirty="0"/>
            </a:br>
            <a:endParaRPr lang="en-GB" sz="2800" b="1" dirty="0"/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Skills and Duties of Administrators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Methods of Electronic Communication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Value and Reliability of Internet Sources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File Management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Customer Service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Health and Safety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Security of People, Property and Information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Corporate Image</a:t>
            </a:r>
          </a:p>
        </p:txBody>
      </p:sp>
    </p:spTree>
    <p:extLst>
      <p:ext uri="{BB962C8B-B14F-4D97-AF65-F5344CB8AC3E}">
        <p14:creationId xmlns:p14="http://schemas.microsoft.com/office/powerpoint/2010/main" val="36887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2264"/>
            <a:ext cx="7239000" cy="626328"/>
          </a:xfrm>
        </p:spPr>
        <p:txBody>
          <a:bodyPr/>
          <a:lstStyle/>
          <a:p>
            <a:r>
              <a:rPr lang="en-GB" dirty="0"/>
              <a:t>Final Assessment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560840" cy="561662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/>
              <a:t>N5 Practical ICT Assignment – 70/110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Assessed over 3 hours – 2 x 90 minute sessions March 2022.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/>
              <a:t>N5 Practical ICT Question Paper  - 40/110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Assessed in 90 minute paper – 6 May 2022.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/>
              <a:t>Theory is assessed in both papers.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/>
              <a:t>N4 – learners will be continually assessed to overtake performance criteria in the 3 units of study.  No Added Value assignment this year.</a:t>
            </a:r>
          </a:p>
        </p:txBody>
      </p:sp>
    </p:spTree>
    <p:extLst>
      <p:ext uri="{BB962C8B-B14F-4D97-AF65-F5344CB8AC3E}">
        <p14:creationId xmlns:p14="http://schemas.microsoft.com/office/powerpoint/2010/main" val="159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r>
              <a:rPr lang="en-GB" dirty="0"/>
              <a:t>Out of class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5" y="1124744"/>
            <a:ext cx="5400601" cy="5256584"/>
          </a:xfrm>
        </p:spPr>
        <p:txBody>
          <a:bodyPr>
            <a:normAutofit fontScale="92500"/>
          </a:bodyPr>
          <a:lstStyle/>
          <a:p>
            <a:r>
              <a:rPr lang="en-GB" dirty="0"/>
              <a:t>Course notes for Admin Practices – a paper copy will be issued.</a:t>
            </a:r>
          </a:p>
          <a:p>
            <a:endParaRPr lang="en-GB" dirty="0"/>
          </a:p>
          <a:p>
            <a:r>
              <a:rPr lang="en-GB" dirty="0"/>
              <a:t>Practical activities –uploaded to the BCT Resources tile.  </a:t>
            </a:r>
            <a:r>
              <a:rPr lang="en-GB" i="1" dirty="0"/>
              <a:t>Refer to Teams Assignments to catch up if absent – see support on return as necessary.</a:t>
            </a:r>
            <a:endParaRPr lang="en-GB" dirty="0"/>
          </a:p>
          <a:p>
            <a:endParaRPr lang="en-GB" dirty="0"/>
          </a:p>
          <a:p>
            <a:r>
              <a:rPr lang="en-GB" dirty="0"/>
              <a:t>Homework activities issued and returned through Microsoft Teams / Homework channel.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25085" r="50732" b="48380"/>
          <a:stretch>
            <a:fillRect/>
          </a:stretch>
        </p:blipFill>
        <p:spPr bwMode="auto">
          <a:xfrm>
            <a:off x="5868144" y="4629748"/>
            <a:ext cx="1723189" cy="165618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3" t="45021" r="40652" b="25981"/>
          <a:stretch>
            <a:fillRect/>
          </a:stretch>
        </p:blipFill>
        <p:spPr bwMode="auto">
          <a:xfrm>
            <a:off x="6437044" y="2636913"/>
            <a:ext cx="1591340" cy="177243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1" t="25310" r="7559" b="48604"/>
          <a:stretch>
            <a:fillRect/>
          </a:stretch>
        </p:blipFill>
        <p:spPr bwMode="auto">
          <a:xfrm>
            <a:off x="5986612" y="923590"/>
            <a:ext cx="1712636" cy="155542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/>
          <a:lstStyle/>
          <a:p>
            <a:r>
              <a:rPr lang="en-GB" dirty="0"/>
              <a:t>Assessment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416824" cy="5328592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SQA subject page  </a:t>
            </a:r>
            <a:endParaRPr lang="en-GB" dirty="0"/>
          </a:p>
          <a:p>
            <a:r>
              <a:rPr lang="en-GB" dirty="0">
                <a:hlinkClick r:id="rId3"/>
              </a:rPr>
              <a:t>Understanding Standards </a:t>
            </a:r>
            <a:endParaRPr lang="en-GB" dirty="0"/>
          </a:p>
          <a:p>
            <a:endParaRPr lang="en-GB" dirty="0"/>
          </a:p>
          <a:p>
            <a:r>
              <a:rPr lang="en-GB" dirty="0"/>
              <a:t>Topic assessments to exam standard – with feedback on next steps.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E-communications (Theory and Practical)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Word Processing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Desk Top Publishing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Presentations (PPT)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Spreadsheets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Databases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Admin Practices (Theory)</a:t>
            </a:r>
          </a:p>
        </p:txBody>
      </p:sp>
    </p:spTree>
    <p:extLst>
      <p:ext uri="{BB962C8B-B14F-4D97-AF65-F5344CB8AC3E}">
        <p14:creationId xmlns:p14="http://schemas.microsoft.com/office/powerpoint/2010/main" val="10328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LEARNER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Opportunities to access department at lunch time/after school (open door policy).</a:t>
            </a:r>
          </a:p>
          <a:p>
            <a:endParaRPr lang="en-GB" dirty="0"/>
          </a:p>
          <a:p>
            <a:r>
              <a:rPr lang="en-GB" dirty="0"/>
              <a:t>Direct teacher support – Teams, lunchtimes by arrangements.</a:t>
            </a:r>
          </a:p>
          <a:p>
            <a:endParaRPr lang="en-GB" dirty="0"/>
          </a:p>
          <a:p>
            <a:r>
              <a:rPr lang="en-GB" dirty="0"/>
              <a:t>Written &amp; verbal feedback in class and post assessment.</a:t>
            </a:r>
          </a:p>
          <a:p>
            <a:endParaRPr lang="en-GB" dirty="0"/>
          </a:p>
          <a:p>
            <a:r>
              <a:rPr lang="en-GB" dirty="0"/>
              <a:t>Study support will be offered at lunchtimes or after school at key points in the year.</a:t>
            </a:r>
          </a:p>
        </p:txBody>
      </p:sp>
    </p:spTree>
    <p:extLst>
      <p:ext uri="{BB962C8B-B14F-4D97-AF65-F5344CB8AC3E}">
        <p14:creationId xmlns:p14="http://schemas.microsoft.com/office/powerpoint/2010/main" val="29115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904"/>
            <a:ext cx="7239000" cy="1143000"/>
          </a:xfrm>
        </p:spPr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416824" cy="532859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Encourage students to check Microsoft Teams for homework and revision activities.</a:t>
            </a:r>
          </a:p>
          <a:p>
            <a:pPr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Encourage regular consolidation throughout the year using the materials in the BCT Resources tile.</a:t>
            </a:r>
          </a:p>
          <a:p>
            <a:pPr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Download Office 365 (free to glow email account).</a:t>
            </a:r>
          </a:p>
          <a:p>
            <a:pPr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Contact </a:t>
            </a:r>
            <a:r>
              <a:rPr lang="en-GB" sz="2800" dirty="0">
                <a:hlinkClick r:id="rId2"/>
              </a:rPr>
              <a:t>carolyn.futty@glow.sch.uk</a:t>
            </a:r>
            <a:r>
              <a:rPr lang="en-GB" sz="2800" dirty="0"/>
              <a:t> for further info.</a:t>
            </a:r>
          </a:p>
          <a:p>
            <a:pPr>
              <a:spcBef>
                <a:spcPts val="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11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</TotalTime>
  <Words>351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Trebuchet MS</vt:lpstr>
      <vt:lpstr>Wingdings</vt:lpstr>
      <vt:lpstr>Wingdings 2</vt:lpstr>
      <vt:lpstr>Opulent</vt:lpstr>
      <vt:lpstr>National 5/4 Admin &amp; IT </vt:lpstr>
      <vt:lpstr>Course Content Overview</vt:lpstr>
      <vt:lpstr>Course Content Overview</vt:lpstr>
      <vt:lpstr>Final Assessment overview</vt:lpstr>
      <vt:lpstr>Out of class learning</vt:lpstr>
      <vt:lpstr>Assessment for learning</vt:lpstr>
      <vt:lpstr>LEARNER INTERVENTIONs</vt:lpstr>
      <vt:lpstr>How can you help?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 Admin &amp; IT</dc:title>
  <dc:creator>Mrs Boyd</dc:creator>
  <cp:lastModifiedBy>Mrs Futty</cp:lastModifiedBy>
  <cp:revision>20</cp:revision>
  <dcterms:created xsi:type="dcterms:W3CDTF">2017-08-16T15:58:48Z</dcterms:created>
  <dcterms:modified xsi:type="dcterms:W3CDTF">2021-10-02T12:02:32Z</dcterms:modified>
</cp:coreProperties>
</file>